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3"/>
  </p:notesMasterIdLst>
  <p:handoutMasterIdLst>
    <p:handoutMasterId r:id="rId74"/>
  </p:handoutMasterIdLst>
  <p:sldIdLst>
    <p:sldId id="256" r:id="rId5"/>
    <p:sldId id="394" r:id="rId6"/>
    <p:sldId id="395" r:id="rId7"/>
    <p:sldId id="396"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93" r:id="rId21"/>
    <p:sldId id="400" r:id="rId22"/>
    <p:sldId id="397" r:id="rId23"/>
    <p:sldId id="398" r:id="rId24"/>
    <p:sldId id="399" r:id="rId25"/>
    <p:sldId id="401" r:id="rId26"/>
    <p:sldId id="387" r:id="rId27"/>
    <p:sldId id="388" r:id="rId28"/>
    <p:sldId id="389" r:id="rId29"/>
    <p:sldId id="390" r:id="rId30"/>
    <p:sldId id="391" r:id="rId31"/>
    <p:sldId id="392" r:id="rId32"/>
    <p:sldId id="360" r:id="rId33"/>
    <p:sldId id="361" r:id="rId34"/>
    <p:sldId id="324" r:id="rId35"/>
    <p:sldId id="328" r:id="rId36"/>
    <p:sldId id="366" r:id="rId37"/>
    <p:sldId id="345" r:id="rId38"/>
    <p:sldId id="327" r:id="rId39"/>
    <p:sldId id="326" r:id="rId40"/>
    <p:sldId id="330" r:id="rId41"/>
    <p:sldId id="331" r:id="rId42"/>
    <p:sldId id="332" r:id="rId43"/>
    <p:sldId id="333" r:id="rId44"/>
    <p:sldId id="334" r:id="rId45"/>
    <p:sldId id="372" r:id="rId46"/>
    <p:sldId id="336" r:id="rId47"/>
    <p:sldId id="338" r:id="rId48"/>
    <p:sldId id="339" r:id="rId49"/>
    <p:sldId id="371" r:id="rId50"/>
    <p:sldId id="340" r:id="rId51"/>
    <p:sldId id="262" r:id="rId52"/>
    <p:sldId id="263" r:id="rId53"/>
    <p:sldId id="318" r:id="rId54"/>
    <p:sldId id="319" r:id="rId55"/>
    <p:sldId id="320" r:id="rId56"/>
    <p:sldId id="321" r:id="rId57"/>
    <p:sldId id="322" r:id="rId58"/>
    <p:sldId id="323" r:id="rId59"/>
    <p:sldId id="362" r:id="rId60"/>
    <p:sldId id="370" r:id="rId61"/>
    <p:sldId id="343" r:id="rId62"/>
    <p:sldId id="355" r:id="rId63"/>
    <p:sldId id="354" r:id="rId64"/>
    <p:sldId id="356" r:id="rId65"/>
    <p:sldId id="346" r:id="rId66"/>
    <p:sldId id="358" r:id="rId67"/>
    <p:sldId id="359" r:id="rId68"/>
    <p:sldId id="357" r:id="rId69"/>
    <p:sldId id="353" r:id="rId70"/>
    <p:sldId id="367" r:id="rId71"/>
    <p:sldId id="365" r:id="rId7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363AA-109E-4D29-A31F-D9ED7221C7AE}" v="87" dt="2018-04-09T18:52:35.991"/>
    <p1510:client id="{0EDB104E-E026-401B-8E79-1BDE74DC9A3A}" v="5" dt="2018-04-09T18:57:14.596"/>
    <p1510:client id="{04732FA6-B3A6-4CDE-B2AF-0808A16FEFFB}" v="67" dt="2018-04-09T19:24:49.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79"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e Turner" userId="S::brandie.turner@k12.wv.us::9e0b7fe9-0137-4f27-a5a0-cd1c8a616d4c" providerId="AD" clId="Web-{E856F6D3-19E2-4999-B907-7E14C2140E31}"/>
    <pc:docChg chg="addSld delSld modSld sldOrd">
      <pc:chgData name="Brandie Turner" userId="S::brandie.turner@k12.wv.us::9e0b7fe9-0137-4f27-a5a0-cd1c8a616d4c" providerId="AD" clId="Web-{E856F6D3-19E2-4999-B907-7E14C2140E31}" dt="2018-04-05T15:28:41.188" v="79"/>
      <pc:docMkLst>
        <pc:docMk/>
      </pc:docMkLst>
      <pc:sldChg chg="addSp delSp modSp">
        <pc:chgData name="Brandie Turner" userId="S::brandie.turner@k12.wv.us::9e0b7fe9-0137-4f27-a5a0-cd1c8a616d4c" providerId="AD" clId="Web-{E856F6D3-19E2-4999-B907-7E14C2140E31}" dt="2018-04-05T15:11:05.206" v="7"/>
        <pc:sldMkLst>
          <pc:docMk/>
          <pc:sldMk cId="0" sldId="256"/>
        </pc:sldMkLst>
        <pc:spChg chg="del">
          <ac:chgData name="Brandie Turner" userId="S::brandie.turner@k12.wv.us::9e0b7fe9-0137-4f27-a5a0-cd1c8a616d4c" providerId="AD" clId="Web-{E856F6D3-19E2-4999-B907-7E14C2140E31}" dt="2018-04-05T15:11:03.065" v="6"/>
          <ac:spMkLst>
            <pc:docMk/>
            <pc:sldMk cId="0" sldId="256"/>
            <ac:spMk id="3" creationId="{00000000-0000-0000-0000-000000000000}"/>
          </ac:spMkLst>
        </pc:spChg>
        <pc:spChg chg="add del mod">
          <ac:chgData name="Brandie Turner" userId="S::brandie.turner@k12.wv.us::9e0b7fe9-0137-4f27-a5a0-cd1c8a616d4c" providerId="AD" clId="Web-{E856F6D3-19E2-4999-B907-7E14C2140E31}" dt="2018-04-05T15:11:05.206" v="7"/>
          <ac:spMkLst>
            <pc:docMk/>
            <pc:sldMk cId="0" sldId="256"/>
            <ac:spMk id="4" creationId="{E8E6D101-69BD-423B-BC30-8CC5653DE10F}"/>
          </ac:spMkLst>
        </pc:spChg>
        <pc:spChg chg="mod">
          <ac:chgData name="Brandie Turner" userId="S::brandie.turner@k12.wv.us::9e0b7fe9-0137-4f27-a5a0-cd1c8a616d4c" providerId="AD" clId="Web-{E856F6D3-19E2-4999-B907-7E14C2140E31}" dt="2018-04-05T15:11:00.127" v="5"/>
          <ac:spMkLst>
            <pc:docMk/>
            <pc:sldMk cId="0" sldId="256"/>
            <ac:spMk id="6145" creationId="{00000000-0000-0000-0000-000000000000}"/>
          </ac:spMkLst>
        </pc:spChg>
      </pc:sldChg>
      <pc:sldChg chg="modSp">
        <pc:chgData name="Brandie Turner" userId="S::brandie.turner@k12.wv.us::9e0b7fe9-0137-4f27-a5a0-cd1c8a616d4c" providerId="AD" clId="Web-{E856F6D3-19E2-4999-B907-7E14C2140E31}" dt="2018-04-05T15:13:21.055" v="30"/>
        <pc:sldMkLst>
          <pc:docMk/>
          <pc:sldMk cId="4240764233" sldId="324"/>
        </pc:sldMkLst>
        <pc:spChg chg="mod">
          <ac:chgData name="Brandie Turner" userId="S::brandie.turner@k12.wv.us::9e0b7fe9-0137-4f27-a5a0-cd1c8a616d4c" providerId="AD" clId="Web-{E856F6D3-19E2-4999-B907-7E14C2140E31}" dt="2018-04-05T15:13:21.055" v="30"/>
          <ac:spMkLst>
            <pc:docMk/>
            <pc:sldMk cId="4240764233" sldId="324"/>
            <ac:spMk id="2" creationId="{00000000-0000-0000-0000-000000000000}"/>
          </ac:spMkLst>
        </pc:spChg>
      </pc:sldChg>
      <pc:sldChg chg="modSp ord">
        <pc:chgData name="Brandie Turner" userId="S::brandie.turner@k12.wv.us::9e0b7fe9-0137-4f27-a5a0-cd1c8a616d4c" providerId="AD" clId="Web-{E856F6D3-19E2-4999-B907-7E14C2140E31}" dt="2018-04-05T15:23:55.177" v="65"/>
        <pc:sldMkLst>
          <pc:docMk/>
          <pc:sldMk cId="2562582909" sldId="345"/>
        </pc:sldMkLst>
        <pc:spChg chg="mod">
          <ac:chgData name="Brandie Turner" userId="S::brandie.turner@k12.wv.us::9e0b7fe9-0137-4f27-a5a0-cd1c8a616d4c" providerId="AD" clId="Web-{E856F6D3-19E2-4999-B907-7E14C2140E31}" dt="2018-04-05T15:23:45.754" v="63"/>
          <ac:spMkLst>
            <pc:docMk/>
            <pc:sldMk cId="2562582909" sldId="345"/>
            <ac:spMk id="5" creationId="{00000000-0000-0000-0000-000000000000}"/>
          </ac:spMkLst>
        </pc:spChg>
        <pc:picChg chg="mod">
          <ac:chgData name="Brandie Turner" userId="S::brandie.turner@k12.wv.us::9e0b7fe9-0137-4f27-a5a0-cd1c8a616d4c" providerId="AD" clId="Web-{E856F6D3-19E2-4999-B907-7E14C2140E31}" dt="2018-04-05T15:23:13.691" v="56"/>
          <ac:picMkLst>
            <pc:docMk/>
            <pc:sldMk cId="2562582909" sldId="345"/>
            <ac:picMk id="4" creationId="{00000000-0000-0000-0000-000000000000}"/>
          </ac:picMkLst>
        </pc:picChg>
        <pc:picChg chg="mod">
          <ac:chgData name="Brandie Turner" userId="S::brandie.turner@k12.wv.us::9e0b7fe9-0137-4f27-a5a0-cd1c8a616d4c" providerId="AD" clId="Web-{E856F6D3-19E2-4999-B907-7E14C2140E31}" dt="2018-04-05T15:23:55.177" v="65"/>
          <ac:picMkLst>
            <pc:docMk/>
            <pc:sldMk cId="2562582909" sldId="345"/>
            <ac:picMk id="6" creationId="{00000000-0000-0000-0000-000000000000}"/>
          </ac:picMkLst>
        </pc:picChg>
      </pc:sldChg>
      <pc:sldChg chg="ord">
        <pc:chgData name="Brandie Turner" userId="S::brandie.turner@k12.wv.us::9e0b7fe9-0137-4f27-a5a0-cd1c8a616d4c" providerId="AD" clId="Web-{E856F6D3-19E2-4999-B907-7E14C2140E31}" dt="2018-04-05T15:20:12.918" v="38"/>
        <pc:sldMkLst>
          <pc:docMk/>
          <pc:sldMk cId="3558069355" sldId="346"/>
        </pc:sldMkLst>
      </pc:sldChg>
      <pc:sldChg chg="modSp">
        <pc:chgData name="Brandie Turner" userId="S::brandie.turner@k12.wv.us::9e0b7fe9-0137-4f27-a5a0-cd1c8a616d4c" providerId="AD" clId="Web-{E856F6D3-19E2-4999-B907-7E14C2140E31}" dt="2018-04-05T15:22:12.657" v="53"/>
        <pc:sldMkLst>
          <pc:docMk/>
          <pc:sldMk cId="736639115" sldId="350"/>
        </pc:sldMkLst>
        <pc:spChg chg="mod">
          <ac:chgData name="Brandie Turner" userId="S::brandie.turner@k12.wv.us::9e0b7fe9-0137-4f27-a5a0-cd1c8a616d4c" providerId="AD" clId="Web-{E856F6D3-19E2-4999-B907-7E14C2140E31}" dt="2018-04-05T15:21:24.140" v="42"/>
          <ac:spMkLst>
            <pc:docMk/>
            <pc:sldMk cId="736639115" sldId="350"/>
            <ac:spMk id="2" creationId="{00000000-0000-0000-0000-000000000000}"/>
          </ac:spMkLst>
        </pc:spChg>
        <pc:spChg chg="mod">
          <ac:chgData name="Brandie Turner" userId="S::brandie.turner@k12.wv.us::9e0b7fe9-0137-4f27-a5a0-cd1c8a616d4c" providerId="AD" clId="Web-{E856F6D3-19E2-4999-B907-7E14C2140E31}" dt="2018-04-05T15:21:57.219" v="51"/>
          <ac:spMkLst>
            <pc:docMk/>
            <pc:sldMk cId="736639115" sldId="350"/>
            <ac:spMk id="3" creationId="{00000000-0000-0000-0000-000000000000}"/>
          </ac:spMkLst>
        </pc:spChg>
        <pc:spChg chg="mod">
          <ac:chgData name="Brandie Turner" userId="S::brandie.turner@k12.wv.us::9e0b7fe9-0137-4f27-a5a0-cd1c8a616d4c" providerId="AD" clId="Web-{E856F6D3-19E2-4999-B907-7E14C2140E31}" dt="2018-04-05T15:21:57.235" v="52"/>
          <ac:spMkLst>
            <pc:docMk/>
            <pc:sldMk cId="736639115" sldId="350"/>
            <ac:spMk id="6" creationId="{00000000-0000-0000-0000-000000000000}"/>
          </ac:spMkLst>
        </pc:spChg>
        <pc:picChg chg="mod">
          <ac:chgData name="Brandie Turner" userId="S::brandie.turner@k12.wv.us::9e0b7fe9-0137-4f27-a5a0-cd1c8a616d4c" providerId="AD" clId="Web-{E856F6D3-19E2-4999-B907-7E14C2140E31}" dt="2018-04-05T15:22:12.657" v="53"/>
          <ac:picMkLst>
            <pc:docMk/>
            <pc:sldMk cId="736639115" sldId="350"/>
            <ac:picMk id="7" creationId="{00000000-0000-0000-0000-000000000000}"/>
          </ac:picMkLst>
        </pc:picChg>
      </pc:sldChg>
      <pc:sldChg chg="modSp">
        <pc:chgData name="Brandie Turner" userId="S::brandie.turner@k12.wv.us::9e0b7fe9-0137-4f27-a5a0-cd1c8a616d4c" providerId="AD" clId="Web-{E856F6D3-19E2-4999-B907-7E14C2140E31}" dt="2018-04-05T15:21:50.172" v="50"/>
        <pc:sldMkLst>
          <pc:docMk/>
          <pc:sldMk cId="2067127589" sldId="351"/>
        </pc:sldMkLst>
        <pc:spChg chg="mod">
          <ac:chgData name="Brandie Turner" userId="S::brandie.turner@k12.wv.us::9e0b7fe9-0137-4f27-a5a0-cd1c8a616d4c" providerId="AD" clId="Web-{E856F6D3-19E2-4999-B907-7E14C2140E31}" dt="2018-04-05T15:21:30.937" v="44"/>
          <ac:spMkLst>
            <pc:docMk/>
            <pc:sldMk cId="2067127589" sldId="351"/>
            <ac:spMk id="2" creationId="{00000000-0000-0000-0000-000000000000}"/>
          </ac:spMkLst>
        </pc:spChg>
        <pc:spChg chg="mod">
          <ac:chgData name="Brandie Turner" userId="S::brandie.turner@k12.wv.us::9e0b7fe9-0137-4f27-a5a0-cd1c8a616d4c" providerId="AD" clId="Web-{E856F6D3-19E2-4999-B907-7E14C2140E31}" dt="2018-04-05T15:21:47.703" v="49"/>
          <ac:spMkLst>
            <pc:docMk/>
            <pc:sldMk cId="2067127589" sldId="351"/>
            <ac:spMk id="3" creationId="{00000000-0000-0000-0000-000000000000}"/>
          </ac:spMkLst>
        </pc:spChg>
        <pc:picChg chg="mod">
          <ac:chgData name="Brandie Turner" userId="S::brandie.turner@k12.wv.us::9e0b7fe9-0137-4f27-a5a0-cd1c8a616d4c" providerId="AD" clId="Web-{E856F6D3-19E2-4999-B907-7E14C2140E31}" dt="2018-04-05T15:21:50.172" v="50"/>
          <ac:picMkLst>
            <pc:docMk/>
            <pc:sldMk cId="2067127589" sldId="351"/>
            <ac:picMk id="7" creationId="{00000000-0000-0000-0000-000000000000}"/>
          </ac:picMkLst>
        </pc:picChg>
      </pc:sldChg>
      <pc:sldChg chg="modSp">
        <pc:chgData name="Brandie Turner" userId="S::brandie.turner@k12.wv.us::9e0b7fe9-0137-4f27-a5a0-cd1c8a616d4c" providerId="AD" clId="Web-{E856F6D3-19E2-4999-B907-7E14C2140E31}" dt="2018-04-05T15:21:42.812" v="48"/>
        <pc:sldMkLst>
          <pc:docMk/>
          <pc:sldMk cId="3909520480" sldId="352"/>
        </pc:sldMkLst>
        <pc:spChg chg="mod">
          <ac:chgData name="Brandie Turner" userId="S::brandie.turner@k12.wv.us::9e0b7fe9-0137-4f27-a5a0-cd1c8a616d4c" providerId="AD" clId="Web-{E856F6D3-19E2-4999-B907-7E14C2140E31}" dt="2018-04-05T15:21:31.796" v="46"/>
          <ac:spMkLst>
            <pc:docMk/>
            <pc:sldMk cId="3909520480" sldId="352"/>
            <ac:spMk id="2" creationId="{00000000-0000-0000-0000-000000000000}"/>
          </ac:spMkLst>
        </pc:spChg>
        <pc:spChg chg="mod">
          <ac:chgData name="Brandie Turner" userId="S::brandie.turner@k12.wv.us::9e0b7fe9-0137-4f27-a5a0-cd1c8a616d4c" providerId="AD" clId="Web-{E856F6D3-19E2-4999-B907-7E14C2140E31}" dt="2018-04-05T15:21:39.843" v="47"/>
          <ac:spMkLst>
            <pc:docMk/>
            <pc:sldMk cId="3909520480" sldId="352"/>
            <ac:spMk id="3" creationId="{00000000-0000-0000-0000-000000000000}"/>
          </ac:spMkLst>
        </pc:spChg>
        <pc:picChg chg="mod">
          <ac:chgData name="Brandie Turner" userId="S::brandie.turner@k12.wv.us::9e0b7fe9-0137-4f27-a5a0-cd1c8a616d4c" providerId="AD" clId="Web-{E856F6D3-19E2-4999-B907-7E14C2140E31}" dt="2018-04-05T15:21:42.812" v="48"/>
          <ac:picMkLst>
            <pc:docMk/>
            <pc:sldMk cId="3909520480" sldId="352"/>
            <ac:picMk id="7" creationId="{00000000-0000-0000-0000-000000000000}"/>
          </ac:picMkLst>
        </pc:picChg>
      </pc:sldChg>
      <pc:sldChg chg="ord">
        <pc:chgData name="Brandie Turner" userId="S::brandie.turner@k12.wv.us::9e0b7fe9-0137-4f27-a5a0-cd1c8a616d4c" providerId="AD" clId="Web-{E856F6D3-19E2-4999-B907-7E14C2140E31}" dt="2018-04-05T15:18:37.085" v="33"/>
        <pc:sldMkLst>
          <pc:docMk/>
          <pc:sldMk cId="593845350" sldId="354"/>
        </pc:sldMkLst>
      </pc:sldChg>
      <pc:sldChg chg="ord">
        <pc:chgData name="Brandie Turner" userId="S::brandie.turner@k12.wv.us::9e0b7fe9-0137-4f27-a5a0-cd1c8a616d4c" providerId="AD" clId="Web-{E856F6D3-19E2-4999-B907-7E14C2140E31}" dt="2018-04-05T15:18:45.882" v="34"/>
        <pc:sldMkLst>
          <pc:docMk/>
          <pc:sldMk cId="572142691" sldId="355"/>
        </pc:sldMkLst>
      </pc:sldChg>
      <pc:sldChg chg="ord">
        <pc:chgData name="Brandie Turner" userId="S::brandie.turner@k12.wv.us::9e0b7fe9-0137-4f27-a5a0-cd1c8a616d4c" providerId="AD" clId="Web-{E856F6D3-19E2-4999-B907-7E14C2140E31}" dt="2018-04-05T15:19:04.289" v="35"/>
        <pc:sldMkLst>
          <pc:docMk/>
          <pc:sldMk cId="1687050860" sldId="356"/>
        </pc:sldMkLst>
      </pc:sldChg>
      <pc:sldChg chg="modSp ord">
        <pc:chgData name="Brandie Turner" userId="S::brandie.turner@k12.wv.us::9e0b7fe9-0137-4f27-a5a0-cd1c8a616d4c" providerId="AD" clId="Web-{E856F6D3-19E2-4999-B907-7E14C2140E31}" dt="2018-04-05T15:28:18.999" v="71"/>
        <pc:sldMkLst>
          <pc:docMk/>
          <pc:sldMk cId="1694501873" sldId="357"/>
        </pc:sldMkLst>
        <pc:spChg chg="mod">
          <ac:chgData name="Brandie Turner" userId="S::brandie.turner@k12.wv.us::9e0b7fe9-0137-4f27-a5a0-cd1c8a616d4c" providerId="AD" clId="Web-{E856F6D3-19E2-4999-B907-7E14C2140E31}" dt="2018-04-05T15:28:18.999" v="71"/>
          <ac:spMkLst>
            <pc:docMk/>
            <pc:sldMk cId="1694501873" sldId="357"/>
            <ac:spMk id="3" creationId="{00000000-0000-0000-0000-000000000000}"/>
          </ac:spMkLst>
        </pc:spChg>
      </pc:sldChg>
      <pc:sldChg chg="modSp ord">
        <pc:chgData name="Brandie Turner" userId="S::brandie.turner@k12.wv.us::9e0b7fe9-0137-4f27-a5a0-cd1c8a616d4c" providerId="AD" clId="Web-{E856F6D3-19E2-4999-B907-7E14C2140E31}" dt="2018-04-05T15:24:50.647" v="68"/>
        <pc:sldMkLst>
          <pc:docMk/>
          <pc:sldMk cId="68152573" sldId="358"/>
        </pc:sldMkLst>
        <pc:spChg chg="mod">
          <ac:chgData name="Brandie Turner" userId="S::brandie.turner@k12.wv.us::9e0b7fe9-0137-4f27-a5a0-cd1c8a616d4c" providerId="AD" clId="Web-{E856F6D3-19E2-4999-B907-7E14C2140E31}" dt="2018-04-05T15:24:50.632" v="67"/>
          <ac:spMkLst>
            <pc:docMk/>
            <pc:sldMk cId="68152573" sldId="358"/>
            <ac:spMk id="2" creationId="{00000000-0000-0000-0000-000000000000}"/>
          </ac:spMkLst>
        </pc:spChg>
        <pc:spChg chg="mod">
          <ac:chgData name="Brandie Turner" userId="S::brandie.turner@k12.wv.us::9e0b7fe9-0137-4f27-a5a0-cd1c8a616d4c" providerId="AD" clId="Web-{E856F6D3-19E2-4999-B907-7E14C2140E31}" dt="2018-04-05T15:24:50.647" v="68"/>
          <ac:spMkLst>
            <pc:docMk/>
            <pc:sldMk cId="68152573" sldId="358"/>
            <ac:spMk id="3" creationId="{00000000-0000-0000-0000-000000000000}"/>
          </ac:spMkLst>
        </pc:spChg>
        <pc:picChg chg="mod">
          <ac:chgData name="Brandie Turner" userId="S::brandie.turner@k12.wv.us::9e0b7fe9-0137-4f27-a5a0-cd1c8a616d4c" providerId="AD" clId="Web-{E856F6D3-19E2-4999-B907-7E14C2140E31}" dt="2018-04-05T15:24:42.569" v="66"/>
          <ac:picMkLst>
            <pc:docMk/>
            <pc:sldMk cId="68152573" sldId="358"/>
            <ac:picMk id="4" creationId="{00000000-0000-0000-0000-000000000000}"/>
          </ac:picMkLst>
        </pc:picChg>
      </pc:sldChg>
      <pc:sldChg chg="modSp ord">
        <pc:chgData name="Brandie Turner" userId="S::brandie.turner@k12.wv.us::9e0b7fe9-0137-4f27-a5a0-cd1c8a616d4c" providerId="AD" clId="Web-{E856F6D3-19E2-4999-B907-7E14C2140E31}" dt="2018-04-05T15:28:41.188" v="79"/>
        <pc:sldMkLst>
          <pc:docMk/>
          <pc:sldMk cId="3471222563" sldId="359"/>
        </pc:sldMkLst>
        <pc:spChg chg="mod">
          <ac:chgData name="Brandie Turner" userId="S::brandie.turner@k12.wv.us::9e0b7fe9-0137-4f27-a5a0-cd1c8a616d4c" providerId="AD" clId="Web-{E856F6D3-19E2-4999-B907-7E14C2140E31}" dt="2018-04-05T15:28:41.188" v="79"/>
          <ac:spMkLst>
            <pc:docMk/>
            <pc:sldMk cId="3471222563" sldId="359"/>
            <ac:spMk id="2" creationId="{00000000-0000-0000-0000-000000000000}"/>
          </ac:spMkLst>
        </pc:spChg>
        <pc:picChg chg="mod">
          <ac:chgData name="Brandie Turner" userId="S::brandie.turner@k12.wv.us::9e0b7fe9-0137-4f27-a5a0-cd1c8a616d4c" providerId="AD" clId="Web-{E856F6D3-19E2-4999-B907-7E14C2140E31}" dt="2018-04-05T15:24:59.507" v="70"/>
          <ac:picMkLst>
            <pc:docMk/>
            <pc:sldMk cId="3471222563" sldId="359"/>
            <ac:picMk id="4" creationId="{00000000-0000-0000-0000-000000000000}"/>
          </ac:picMkLst>
        </pc:picChg>
        <pc:picChg chg="mod">
          <ac:chgData name="Brandie Turner" userId="S::brandie.turner@k12.wv.us::9e0b7fe9-0137-4f27-a5a0-cd1c8a616d4c" providerId="AD" clId="Web-{E856F6D3-19E2-4999-B907-7E14C2140E31}" dt="2018-04-05T15:24:57.820" v="69"/>
          <ac:picMkLst>
            <pc:docMk/>
            <pc:sldMk cId="3471222563" sldId="359"/>
            <ac:picMk id="6" creationId="{00000000-0000-0000-0000-000000000000}"/>
          </ac:picMkLst>
        </pc:picChg>
      </pc:sldChg>
      <pc:sldChg chg="modSp new ord">
        <pc:chgData name="Brandie Turner" userId="S::brandie.turner@k12.wv.us::9e0b7fe9-0137-4f27-a5a0-cd1c8a616d4c" providerId="AD" clId="Web-{E856F6D3-19E2-4999-B907-7E14C2140E31}" dt="2018-04-05T15:12:13.740" v="22"/>
        <pc:sldMkLst>
          <pc:docMk/>
          <pc:sldMk cId="3960868370" sldId="361"/>
        </pc:sldMkLst>
        <pc:spChg chg="mod">
          <ac:chgData name="Brandie Turner" userId="S::brandie.turner@k12.wv.us::9e0b7fe9-0137-4f27-a5a0-cd1c8a616d4c" providerId="AD" clId="Web-{E856F6D3-19E2-4999-B907-7E14C2140E31}" dt="2018-04-05T15:12:03.552" v="21"/>
          <ac:spMkLst>
            <pc:docMk/>
            <pc:sldMk cId="3960868370" sldId="361"/>
            <ac:spMk id="2" creationId="{01467FEA-2077-4E11-9AFF-4A4B9643CADE}"/>
          </ac:spMkLst>
        </pc:spChg>
      </pc:sldChg>
    </pc:docChg>
  </pc:docChgLst>
  <pc:docChgLst>
    <pc:chgData name="Brandie Turner" userId="S::brandie.turner@k12.wv.us::9e0b7fe9-0137-4f27-a5a0-cd1c8a616d4c" providerId="AD" clId="Web-{04732FA6-B3A6-4CDE-B2AF-0808A16FEFFB}"/>
    <pc:docChg chg="addSld delSld modSld sldOrd">
      <pc:chgData name="Brandie Turner" userId="S::brandie.turner@k12.wv.us::9e0b7fe9-0137-4f27-a5a0-cd1c8a616d4c" providerId="AD" clId="Web-{04732FA6-B3A6-4CDE-B2AF-0808A16FEFFB}" dt="2018-04-09T19:47:53.233" v="266"/>
      <pc:docMkLst>
        <pc:docMk/>
      </pc:docMkLst>
      <pc:sldChg chg="del">
        <pc:chgData name="Brandie Turner" userId="S::brandie.turner@k12.wv.us::9e0b7fe9-0137-4f27-a5a0-cd1c8a616d4c" providerId="AD" clId="Web-{04732FA6-B3A6-4CDE-B2AF-0808A16FEFFB}" dt="2018-04-09T19:02:23.368" v="22"/>
        <pc:sldMkLst>
          <pc:docMk/>
          <pc:sldMk cId="0" sldId="310"/>
        </pc:sldMkLst>
      </pc:sldChg>
      <pc:sldChg chg="del">
        <pc:chgData name="Brandie Turner" userId="S::brandie.turner@k12.wv.us::9e0b7fe9-0137-4f27-a5a0-cd1c8a616d4c" providerId="AD" clId="Web-{04732FA6-B3A6-4CDE-B2AF-0808A16FEFFB}" dt="2018-04-09T19:07:15.561" v="32"/>
        <pc:sldMkLst>
          <pc:docMk/>
          <pc:sldMk cId="736639115" sldId="350"/>
        </pc:sldMkLst>
      </pc:sldChg>
      <pc:sldChg chg="del">
        <pc:chgData name="Brandie Turner" userId="S::brandie.turner@k12.wv.us::9e0b7fe9-0137-4f27-a5a0-cd1c8a616d4c" providerId="AD" clId="Web-{04732FA6-B3A6-4CDE-B2AF-0808A16FEFFB}" dt="2018-04-09T19:07:16.905" v="33"/>
        <pc:sldMkLst>
          <pc:docMk/>
          <pc:sldMk cId="2067127589" sldId="351"/>
        </pc:sldMkLst>
      </pc:sldChg>
      <pc:sldChg chg="del">
        <pc:chgData name="Brandie Turner" userId="S::brandie.turner@k12.wv.us::9e0b7fe9-0137-4f27-a5a0-cd1c8a616d4c" providerId="AD" clId="Web-{04732FA6-B3A6-4CDE-B2AF-0808A16FEFFB}" dt="2018-04-09T19:07:17.780" v="34"/>
        <pc:sldMkLst>
          <pc:docMk/>
          <pc:sldMk cId="3909520480" sldId="352"/>
        </pc:sldMkLst>
      </pc:sldChg>
      <pc:sldChg chg="modSp">
        <pc:chgData name="Brandie Turner" userId="S::brandie.turner@k12.wv.us::9e0b7fe9-0137-4f27-a5a0-cd1c8a616d4c" providerId="AD" clId="Web-{04732FA6-B3A6-4CDE-B2AF-0808A16FEFFB}" dt="2018-04-09T19:06:07.231" v="31"/>
        <pc:sldMkLst>
          <pc:docMk/>
          <pc:sldMk cId="68152573" sldId="358"/>
        </pc:sldMkLst>
        <pc:spChg chg="mod">
          <ac:chgData name="Brandie Turner" userId="S::brandie.turner@k12.wv.us::9e0b7fe9-0137-4f27-a5a0-cd1c8a616d4c" providerId="AD" clId="Web-{04732FA6-B3A6-4CDE-B2AF-0808A16FEFFB}" dt="2018-04-09T19:06:07.231" v="31"/>
          <ac:spMkLst>
            <pc:docMk/>
            <pc:sldMk cId="68152573" sldId="358"/>
            <ac:spMk id="2" creationId="{00000000-0000-0000-0000-000000000000}"/>
          </ac:spMkLst>
        </pc:spChg>
      </pc:sldChg>
      <pc:sldChg chg="modSp">
        <pc:chgData name="Brandie Turner" userId="S::brandie.turner@k12.wv.us::9e0b7fe9-0137-4f27-a5a0-cd1c8a616d4c" providerId="AD" clId="Web-{04732FA6-B3A6-4CDE-B2AF-0808A16FEFFB}" dt="2018-04-09T18:58:40.535" v="5"/>
        <pc:sldMkLst>
          <pc:docMk/>
          <pc:sldMk cId="3960868370" sldId="361"/>
        </pc:sldMkLst>
        <pc:picChg chg="mod">
          <ac:chgData name="Brandie Turner" userId="S::brandie.turner@k12.wv.us::9e0b7fe9-0137-4f27-a5a0-cd1c8a616d4c" providerId="AD" clId="Web-{04732FA6-B3A6-4CDE-B2AF-0808A16FEFFB}" dt="2018-04-09T18:58:40.535" v="5"/>
          <ac:picMkLst>
            <pc:docMk/>
            <pc:sldMk cId="3960868370" sldId="361"/>
            <ac:picMk id="5" creationId="{8770B211-ADFF-4B56-9816-1632B01C65A4}"/>
          </ac:picMkLst>
        </pc:picChg>
      </pc:sldChg>
      <pc:sldChg chg="modSp new del">
        <pc:chgData name="Brandie Turner" userId="S::brandie.turner@k12.wv.us::9e0b7fe9-0137-4f27-a5a0-cd1c8a616d4c" providerId="AD" clId="Web-{04732FA6-B3A6-4CDE-B2AF-0808A16FEFFB}" dt="2018-04-09T19:33:54.529" v="198"/>
        <pc:sldMkLst>
          <pc:docMk/>
          <pc:sldMk cId="794148548" sldId="363"/>
        </pc:sldMkLst>
        <pc:spChg chg="mod">
          <ac:chgData name="Brandie Turner" userId="S::brandie.turner@k12.wv.us::9e0b7fe9-0137-4f27-a5a0-cd1c8a616d4c" providerId="AD" clId="Web-{04732FA6-B3A6-4CDE-B2AF-0808A16FEFFB}" dt="2018-04-09T19:01:47.492" v="10"/>
          <ac:spMkLst>
            <pc:docMk/>
            <pc:sldMk cId="794148548" sldId="363"/>
            <ac:spMk id="2" creationId="{469740AF-BD04-4474-82FD-68F6CF87F375}"/>
          </ac:spMkLst>
        </pc:spChg>
      </pc:sldChg>
      <pc:sldChg chg="modSp new del">
        <pc:chgData name="Brandie Turner" userId="S::brandie.turner@k12.wv.us::9e0b7fe9-0137-4f27-a5a0-cd1c8a616d4c" providerId="AD" clId="Web-{04732FA6-B3A6-4CDE-B2AF-0808A16FEFFB}" dt="2018-04-09T19:29:49.149" v="154"/>
        <pc:sldMkLst>
          <pc:docMk/>
          <pc:sldMk cId="1179474460" sldId="364"/>
        </pc:sldMkLst>
        <pc:spChg chg="mod">
          <ac:chgData name="Brandie Turner" userId="S::brandie.turner@k12.wv.us::9e0b7fe9-0137-4f27-a5a0-cd1c8a616d4c" providerId="AD" clId="Web-{04732FA6-B3A6-4CDE-B2AF-0808A16FEFFB}" dt="2018-04-09T19:02:07.555" v="16"/>
          <ac:spMkLst>
            <pc:docMk/>
            <pc:sldMk cId="1179474460" sldId="364"/>
            <ac:spMk id="2" creationId="{69756AB2-ECA1-4AE3-8528-EF6648EEA6E7}"/>
          </ac:spMkLst>
        </pc:spChg>
      </pc:sldChg>
      <pc:sldChg chg="addSp delSp modSp new mod modClrScheme chgLayout">
        <pc:chgData name="Brandie Turner" userId="S::brandie.turner@k12.wv.us::9e0b7fe9-0137-4f27-a5a0-cd1c8a616d4c" providerId="AD" clId="Web-{04732FA6-B3A6-4CDE-B2AF-0808A16FEFFB}" dt="2018-04-09T19:29:25.102" v="149"/>
        <pc:sldMkLst>
          <pc:docMk/>
          <pc:sldMk cId="3812793617" sldId="365"/>
        </pc:sldMkLst>
        <pc:spChg chg="mod ord">
          <ac:chgData name="Brandie Turner" userId="S::brandie.turner@k12.wv.us::9e0b7fe9-0137-4f27-a5a0-cd1c8a616d4c" providerId="AD" clId="Web-{04732FA6-B3A6-4CDE-B2AF-0808A16FEFFB}" dt="2018-04-09T19:20:45.951" v="55"/>
          <ac:spMkLst>
            <pc:docMk/>
            <pc:sldMk cId="3812793617" sldId="365"/>
            <ac:spMk id="2" creationId="{4DCA3740-E0E7-421D-8770-52F1B4D98D02}"/>
          </ac:spMkLst>
        </pc:spChg>
        <pc:spChg chg="del">
          <ac:chgData name="Brandie Turner" userId="S::brandie.turner@k12.wv.us::9e0b7fe9-0137-4f27-a5a0-cd1c8a616d4c" providerId="AD" clId="Web-{04732FA6-B3A6-4CDE-B2AF-0808A16FEFFB}" dt="2018-04-09T19:20:11.607" v="47"/>
          <ac:spMkLst>
            <pc:docMk/>
            <pc:sldMk cId="3812793617" sldId="365"/>
            <ac:spMk id="3" creationId="{1D43A0D3-D236-4C8B-A7C2-B60AF9CD1EE1}"/>
          </ac:spMkLst>
        </pc:spChg>
        <pc:spChg chg="mod ord">
          <ac:chgData name="Brandie Turner" userId="S::brandie.turner@k12.wv.us::9e0b7fe9-0137-4f27-a5a0-cd1c8a616d4c" providerId="AD" clId="Web-{04732FA6-B3A6-4CDE-B2AF-0808A16FEFFB}" dt="2018-04-09T19:20:45.951" v="55"/>
          <ac:spMkLst>
            <pc:docMk/>
            <pc:sldMk cId="3812793617" sldId="365"/>
            <ac:spMk id="4" creationId="{ACAB7604-E70B-4C8E-8280-B9D354238C33}"/>
          </ac:spMkLst>
        </pc:spChg>
        <pc:spChg chg="add mod ord">
          <ac:chgData name="Brandie Turner" userId="S::brandie.turner@k12.wv.us::9e0b7fe9-0137-4f27-a5a0-cd1c8a616d4c" providerId="AD" clId="Web-{04732FA6-B3A6-4CDE-B2AF-0808A16FEFFB}" dt="2018-04-09T19:29:25.102" v="149"/>
          <ac:spMkLst>
            <pc:docMk/>
            <pc:sldMk cId="3812793617" sldId="365"/>
            <ac:spMk id="8" creationId="{D36E1355-AF17-4BA1-968C-A1429767657E}"/>
          </ac:spMkLst>
        </pc:spChg>
        <pc:picChg chg="add mod ord">
          <ac:chgData name="Brandie Turner" userId="S::brandie.turner@k12.wv.us::9e0b7fe9-0137-4f27-a5a0-cd1c8a616d4c" providerId="AD" clId="Web-{04732FA6-B3A6-4CDE-B2AF-0808A16FEFFB}" dt="2018-04-09T19:21:03.311" v="60"/>
          <ac:picMkLst>
            <pc:docMk/>
            <pc:sldMk cId="3812793617" sldId="365"/>
            <ac:picMk id="5" creationId="{7F4013D1-1125-49B8-9683-D99DBD8760CB}"/>
          </ac:picMkLst>
        </pc:picChg>
      </pc:sldChg>
      <pc:sldChg chg="addSp delSp modSp add">
        <pc:chgData name="Brandie Turner" userId="S::brandie.turner@k12.wv.us::9e0b7fe9-0137-4f27-a5a0-cd1c8a616d4c" providerId="AD" clId="Web-{04732FA6-B3A6-4CDE-B2AF-0808A16FEFFB}" dt="2018-04-09T19:38:43.519" v="263"/>
        <pc:sldMkLst>
          <pc:docMk/>
          <pc:sldMk cId="2805637529" sldId="366"/>
        </pc:sldMkLst>
        <pc:spChg chg="add mod">
          <ac:chgData name="Brandie Turner" userId="S::brandie.turner@k12.wv.us::9e0b7fe9-0137-4f27-a5a0-cd1c8a616d4c" providerId="AD" clId="Web-{04732FA6-B3A6-4CDE-B2AF-0808A16FEFFB}" dt="2018-04-09T19:38:40.503" v="262"/>
          <ac:spMkLst>
            <pc:docMk/>
            <pc:sldMk cId="2805637529" sldId="366"/>
            <ac:spMk id="11" creationId="{D52D0455-3C6C-4FD9-89C1-1AD44FE9899E}"/>
          </ac:spMkLst>
        </pc:spChg>
        <pc:spChg chg="add mod">
          <ac:chgData name="Brandie Turner" userId="S::brandie.turner@k12.wv.us::9e0b7fe9-0137-4f27-a5a0-cd1c8a616d4c" providerId="AD" clId="Web-{04732FA6-B3A6-4CDE-B2AF-0808A16FEFFB}" dt="2018-04-09T19:38:36.909" v="261"/>
          <ac:spMkLst>
            <pc:docMk/>
            <pc:sldMk cId="2805637529" sldId="366"/>
            <ac:spMk id="12" creationId="{D05A8CC7-5CE4-468B-AE7D-52D418154ADA}"/>
          </ac:spMkLst>
        </pc:spChg>
        <pc:spChg chg="add mod">
          <ac:chgData name="Brandie Turner" userId="S::brandie.turner@k12.wv.us::9e0b7fe9-0137-4f27-a5a0-cd1c8a616d4c" providerId="AD" clId="Web-{04732FA6-B3A6-4CDE-B2AF-0808A16FEFFB}" dt="2018-04-09T19:38:28.503" v="259"/>
          <ac:spMkLst>
            <pc:docMk/>
            <pc:sldMk cId="2805637529" sldId="366"/>
            <ac:spMk id="13" creationId="{E2BD860E-893D-44B2-98E6-9824238B9928}"/>
          </ac:spMkLst>
        </pc:spChg>
        <pc:spChg chg="add mod">
          <ac:chgData name="Brandie Turner" userId="S::brandie.turner@k12.wv.us::9e0b7fe9-0137-4f27-a5a0-cd1c8a616d4c" providerId="AD" clId="Web-{04732FA6-B3A6-4CDE-B2AF-0808A16FEFFB}" dt="2018-04-09T19:38:23.503" v="258"/>
          <ac:spMkLst>
            <pc:docMk/>
            <pc:sldMk cId="2805637529" sldId="366"/>
            <ac:spMk id="14" creationId="{95C06BFA-9C72-45F3-B829-3997D0B7FEB6}"/>
          </ac:spMkLst>
        </pc:spChg>
        <pc:spChg chg="add mod">
          <ac:chgData name="Brandie Turner" userId="S::brandie.turner@k12.wv.us::9e0b7fe9-0137-4f27-a5a0-cd1c8a616d4c" providerId="AD" clId="Web-{04732FA6-B3A6-4CDE-B2AF-0808A16FEFFB}" dt="2018-04-09T19:38:20.862" v="257"/>
          <ac:spMkLst>
            <pc:docMk/>
            <pc:sldMk cId="2805637529" sldId="366"/>
            <ac:spMk id="15" creationId="{BCC658C4-1F47-4456-B127-99BB9BB8E9E9}"/>
          </ac:spMkLst>
        </pc:spChg>
        <pc:spChg chg="mod">
          <ac:chgData name="Brandie Turner" userId="S::brandie.turner@k12.wv.us::9e0b7fe9-0137-4f27-a5a0-cd1c8a616d4c" providerId="AD" clId="Web-{04732FA6-B3A6-4CDE-B2AF-0808A16FEFFB}" dt="2018-04-09T19:36:19.360" v="229"/>
          <ac:spMkLst>
            <pc:docMk/>
            <pc:sldMk cId="2805637529" sldId="366"/>
            <ac:spMk id="105475" creationId="{00000000-0000-0000-0000-000000000000}"/>
          </ac:spMkLst>
        </pc:spChg>
        <pc:spChg chg="mod">
          <ac:chgData name="Brandie Turner" userId="S::brandie.turner@k12.wv.us::9e0b7fe9-0137-4f27-a5a0-cd1c8a616d4c" providerId="AD" clId="Web-{04732FA6-B3A6-4CDE-B2AF-0808A16FEFFB}" dt="2018-04-09T19:36:31.110" v="230"/>
          <ac:spMkLst>
            <pc:docMk/>
            <pc:sldMk cId="2805637529" sldId="366"/>
            <ac:spMk id="105476" creationId="{00000000-0000-0000-0000-000000000000}"/>
          </ac:spMkLst>
        </pc:spChg>
        <pc:spChg chg="mod">
          <ac:chgData name="Brandie Turner" userId="S::brandie.turner@k12.wv.us::9e0b7fe9-0137-4f27-a5a0-cd1c8a616d4c" providerId="AD" clId="Web-{04732FA6-B3A6-4CDE-B2AF-0808A16FEFFB}" dt="2018-04-09T19:38:43.519" v="263"/>
          <ac:spMkLst>
            <pc:docMk/>
            <pc:sldMk cId="2805637529" sldId="366"/>
            <ac:spMk id="105478" creationId="{00000000-0000-0000-0000-000000000000}"/>
          </ac:spMkLst>
        </pc:spChg>
        <pc:spChg chg="del mod">
          <ac:chgData name="Brandie Turner" userId="S::brandie.turner@k12.wv.us::9e0b7fe9-0137-4f27-a5a0-cd1c8a616d4c" providerId="AD" clId="Web-{04732FA6-B3A6-4CDE-B2AF-0808A16FEFFB}" dt="2018-04-09T19:37:02.861" v="239"/>
          <ac:spMkLst>
            <pc:docMk/>
            <pc:sldMk cId="2805637529" sldId="366"/>
            <ac:spMk id="105479" creationId="{00000000-0000-0000-0000-000000000000}"/>
          </ac:spMkLst>
        </pc:spChg>
        <pc:spChg chg="del mod">
          <ac:chgData name="Brandie Turner" userId="S::brandie.turner@k12.wv.us::9e0b7fe9-0137-4f27-a5a0-cd1c8a616d4c" providerId="AD" clId="Web-{04732FA6-B3A6-4CDE-B2AF-0808A16FEFFB}" dt="2018-04-09T19:37:05.298" v="241"/>
          <ac:spMkLst>
            <pc:docMk/>
            <pc:sldMk cId="2805637529" sldId="366"/>
            <ac:spMk id="105480" creationId="{00000000-0000-0000-0000-000000000000}"/>
          </ac:spMkLst>
        </pc:spChg>
        <pc:spChg chg="del mod">
          <ac:chgData name="Brandie Turner" userId="S::brandie.turner@k12.wv.us::9e0b7fe9-0137-4f27-a5a0-cd1c8a616d4c" providerId="AD" clId="Web-{04732FA6-B3A6-4CDE-B2AF-0808A16FEFFB}" dt="2018-04-09T19:37:04.080" v="240"/>
          <ac:spMkLst>
            <pc:docMk/>
            <pc:sldMk cId="2805637529" sldId="366"/>
            <ac:spMk id="105481" creationId="{00000000-0000-0000-0000-000000000000}"/>
          </ac:spMkLst>
        </pc:spChg>
        <pc:spChg chg="del mod">
          <ac:chgData name="Brandie Turner" userId="S::brandie.turner@k12.wv.us::9e0b7fe9-0137-4f27-a5a0-cd1c8a616d4c" providerId="AD" clId="Web-{04732FA6-B3A6-4CDE-B2AF-0808A16FEFFB}" dt="2018-04-09T19:37:08.220" v="243"/>
          <ac:spMkLst>
            <pc:docMk/>
            <pc:sldMk cId="2805637529" sldId="366"/>
            <ac:spMk id="105482" creationId="{00000000-0000-0000-0000-000000000000}"/>
          </ac:spMkLst>
        </pc:spChg>
        <pc:spChg chg="del mod">
          <ac:chgData name="Brandie Turner" userId="S::brandie.turner@k12.wv.us::9e0b7fe9-0137-4f27-a5a0-cd1c8a616d4c" providerId="AD" clId="Web-{04732FA6-B3A6-4CDE-B2AF-0808A16FEFFB}" dt="2018-04-09T19:37:06.846" v="242"/>
          <ac:spMkLst>
            <pc:docMk/>
            <pc:sldMk cId="2805637529" sldId="366"/>
            <ac:spMk id="105483" creationId="{00000000-0000-0000-0000-000000000000}"/>
          </ac:spMkLst>
        </pc:spChg>
      </pc:sldChg>
      <pc:sldChg chg="modSp add">
        <pc:chgData name="Brandie Turner" userId="S::brandie.turner@k12.wv.us::9e0b7fe9-0137-4f27-a5a0-cd1c8a616d4c" providerId="AD" clId="Web-{04732FA6-B3A6-4CDE-B2AF-0808A16FEFFB}" dt="2018-04-09T19:18:38.793" v="44"/>
        <pc:sldMkLst>
          <pc:docMk/>
          <pc:sldMk cId="3586906719" sldId="367"/>
        </pc:sldMkLst>
        <pc:spChg chg="mod">
          <ac:chgData name="Brandie Turner" userId="S::brandie.turner@k12.wv.us::9e0b7fe9-0137-4f27-a5a0-cd1c8a616d4c" providerId="AD" clId="Web-{04732FA6-B3A6-4CDE-B2AF-0808A16FEFFB}" dt="2018-04-09T19:18:33.105" v="42"/>
          <ac:spMkLst>
            <pc:docMk/>
            <pc:sldMk cId="3586906719" sldId="367"/>
            <ac:spMk id="2" creationId="{00000000-0000-0000-0000-000000000000}"/>
          </ac:spMkLst>
        </pc:spChg>
        <pc:spChg chg="mod">
          <ac:chgData name="Brandie Turner" userId="S::brandie.turner@k12.wv.us::9e0b7fe9-0137-4f27-a5a0-cd1c8a616d4c" providerId="AD" clId="Web-{04732FA6-B3A6-4CDE-B2AF-0808A16FEFFB}" dt="2018-04-09T19:18:38.777" v="43"/>
          <ac:spMkLst>
            <pc:docMk/>
            <pc:sldMk cId="3586906719" sldId="367"/>
            <ac:spMk id="3" creationId="{00000000-0000-0000-0000-000000000000}"/>
          </ac:spMkLst>
        </pc:spChg>
        <pc:spChg chg="mod">
          <ac:chgData name="Brandie Turner" userId="S::brandie.turner@k12.wv.us::9e0b7fe9-0137-4f27-a5a0-cd1c8a616d4c" providerId="AD" clId="Web-{04732FA6-B3A6-4CDE-B2AF-0808A16FEFFB}" dt="2018-04-09T19:18:38.793" v="44"/>
          <ac:spMkLst>
            <pc:docMk/>
            <pc:sldMk cId="3586906719" sldId="367"/>
            <ac:spMk id="4" creationId="{00000000-0000-0000-0000-000000000000}"/>
          </ac:spMkLst>
        </pc:spChg>
        <pc:spChg chg="mod">
          <ac:chgData name="Brandie Turner" userId="S::brandie.turner@k12.wv.us::9e0b7fe9-0137-4f27-a5a0-cd1c8a616d4c" providerId="AD" clId="Web-{04732FA6-B3A6-4CDE-B2AF-0808A16FEFFB}" dt="2018-04-09T19:18:24.917" v="40"/>
          <ac:spMkLst>
            <pc:docMk/>
            <pc:sldMk cId="3586906719" sldId="367"/>
            <ac:spMk id="123906" creationId="{00000000-0000-0000-0000-000000000000}"/>
          </ac:spMkLst>
        </pc:spChg>
        <pc:spChg chg="mod">
          <ac:chgData name="Brandie Turner" userId="S::brandie.turner@k12.wv.us::9e0b7fe9-0137-4f27-a5a0-cd1c8a616d4c" providerId="AD" clId="Web-{04732FA6-B3A6-4CDE-B2AF-0808A16FEFFB}" dt="2018-04-09T19:18:33.090" v="41"/>
          <ac:spMkLst>
            <pc:docMk/>
            <pc:sldMk cId="3586906719" sldId="367"/>
            <ac:spMk id="123907" creationId="{00000000-0000-0000-0000-000000000000}"/>
          </ac:spMkLst>
        </pc:spChg>
      </pc:sldChg>
      <pc:sldChg chg="modSp add del">
        <pc:chgData name="Brandie Turner" userId="S::brandie.turner@k12.wv.us::9e0b7fe9-0137-4f27-a5a0-cd1c8a616d4c" providerId="AD" clId="Web-{04732FA6-B3A6-4CDE-B2AF-0808A16FEFFB}" dt="2018-04-09T19:47:53.233" v="266"/>
        <pc:sldMkLst>
          <pc:docMk/>
          <pc:sldMk cId="1265458472" sldId="368"/>
        </pc:sldMkLst>
        <pc:spChg chg="mod">
          <ac:chgData name="Brandie Turner" userId="S::brandie.turner@k12.wv.us::9e0b7fe9-0137-4f27-a5a0-cd1c8a616d4c" providerId="AD" clId="Web-{04732FA6-B3A6-4CDE-B2AF-0808A16FEFFB}" dt="2018-04-09T19:19:27.372" v="46"/>
          <ac:spMkLst>
            <pc:docMk/>
            <pc:sldMk cId="1265458472" sldId="368"/>
            <ac:spMk id="4" creationId="{00000000-0000-0000-0000-000000000000}"/>
          </ac:spMkLst>
        </pc:spChg>
        <pc:spChg chg="mod">
          <ac:chgData name="Brandie Turner" userId="S::brandie.turner@k12.wv.us::9e0b7fe9-0137-4f27-a5a0-cd1c8a616d4c" providerId="AD" clId="Web-{04732FA6-B3A6-4CDE-B2AF-0808A16FEFFB}" dt="2018-04-09T19:19:21.637" v="45"/>
          <ac:spMkLst>
            <pc:docMk/>
            <pc:sldMk cId="1265458472" sldId="368"/>
            <ac:spMk id="123906" creationId="{00000000-0000-0000-0000-000000000000}"/>
          </ac:spMkLst>
        </pc:spChg>
      </pc:sldChg>
      <pc:sldChg chg="add del replId">
        <pc:chgData name="Brandie Turner" userId="S::brandie.turner@k12.wv.us::9e0b7fe9-0137-4f27-a5a0-cd1c8a616d4c" providerId="AD" clId="Web-{04732FA6-B3A6-4CDE-B2AF-0808A16FEFFB}" dt="2018-04-09T19:34:00.576" v="199"/>
        <pc:sldMkLst>
          <pc:docMk/>
          <pc:sldMk cId="3996820208" sldId="369"/>
        </pc:sldMkLst>
      </pc:sldChg>
      <pc:sldChg chg="add del">
        <pc:chgData name="Brandie Turner" userId="S::brandie.turner@k12.wv.us::9e0b7fe9-0137-4f27-a5a0-cd1c8a616d4c" providerId="AD" clId="Web-{04732FA6-B3A6-4CDE-B2AF-0808A16FEFFB}" dt="2018-04-09T19:29:40.852" v="152"/>
        <pc:sldMkLst>
          <pc:docMk/>
          <pc:sldMk cId="1505322873" sldId="370"/>
        </pc:sldMkLst>
      </pc:sldChg>
      <pc:sldChg chg="modSp add replId">
        <pc:chgData name="Brandie Turner" userId="S::brandie.turner@k12.wv.us::9e0b7fe9-0137-4f27-a5a0-cd1c8a616d4c" providerId="AD" clId="Web-{04732FA6-B3A6-4CDE-B2AF-0808A16FEFFB}" dt="2018-04-09T19:35:35.047" v="224"/>
        <pc:sldMkLst>
          <pc:docMk/>
          <pc:sldMk cId="2412603905" sldId="370"/>
        </pc:sldMkLst>
        <pc:spChg chg="mod">
          <ac:chgData name="Brandie Turner" userId="S::brandie.turner@k12.wv.us::9e0b7fe9-0137-4f27-a5a0-cd1c8a616d4c" providerId="AD" clId="Web-{04732FA6-B3A6-4CDE-B2AF-0808A16FEFFB}" dt="2018-04-09T19:35:35.047" v="224"/>
          <ac:spMkLst>
            <pc:docMk/>
            <pc:sldMk cId="2412603905" sldId="370"/>
            <ac:spMk id="8" creationId="{D36E1355-AF17-4BA1-968C-A1429767657E}"/>
          </ac:spMkLst>
        </pc:spChg>
      </pc:sldChg>
      <pc:sldChg chg="modSp add replId">
        <pc:chgData name="Brandie Turner" userId="S::brandie.turner@k12.wv.us::9e0b7fe9-0137-4f27-a5a0-cd1c8a616d4c" providerId="AD" clId="Web-{04732FA6-B3A6-4CDE-B2AF-0808A16FEFFB}" dt="2018-04-09T19:35:46.328" v="228"/>
        <pc:sldMkLst>
          <pc:docMk/>
          <pc:sldMk cId="1568615289" sldId="371"/>
        </pc:sldMkLst>
        <pc:spChg chg="mod">
          <ac:chgData name="Brandie Turner" userId="S::brandie.turner@k12.wv.us::9e0b7fe9-0137-4f27-a5a0-cd1c8a616d4c" providerId="AD" clId="Web-{04732FA6-B3A6-4CDE-B2AF-0808A16FEFFB}" dt="2018-04-09T19:35:46.328" v="228"/>
          <ac:spMkLst>
            <pc:docMk/>
            <pc:sldMk cId="1568615289" sldId="371"/>
            <ac:spMk id="8" creationId="{D36E1355-AF17-4BA1-968C-A1429767657E}"/>
          </ac:spMkLst>
        </pc:spChg>
      </pc:sldChg>
      <pc:sldChg chg="add del">
        <pc:chgData name="Brandie Turner" userId="S::brandie.turner@k12.wv.us::9e0b7fe9-0137-4f27-a5a0-cd1c8a616d4c" providerId="AD" clId="Web-{04732FA6-B3A6-4CDE-B2AF-0808A16FEFFB}" dt="2018-04-09T19:29:40.852" v="152"/>
        <pc:sldMkLst>
          <pc:docMk/>
          <pc:sldMk cId="2369641961" sldId="371"/>
        </pc:sldMkLst>
      </pc:sldChg>
      <pc:sldChg chg="add ord replId">
        <pc:chgData name="Brandie Turner" userId="S::brandie.turner@k12.wv.us::9e0b7fe9-0137-4f27-a5a0-cd1c8a616d4c" providerId="AD" clId="Web-{04732FA6-B3A6-4CDE-B2AF-0808A16FEFFB}" dt="2018-04-09T19:47:41.201" v="265"/>
        <pc:sldMkLst>
          <pc:docMk/>
          <pc:sldMk cId="223785541" sldId="372"/>
        </pc:sldMkLst>
      </pc:sldChg>
    </pc:docChg>
  </pc:docChgLst>
  <pc:docChgLst>
    <pc:chgData name="Stacey Losh" userId="S::stacey.losh@k12.wv.us::8f3b7bcc-4f05-413e-b1b2-a07aaada2d18" providerId="AD" clId="Web-{4CE644D6-6154-41C3-BF46-36CC8E2ACEBC}"/>
    <pc:docChg chg="modSld">
      <pc:chgData name="Stacey Losh" userId="S::stacey.losh@k12.wv.us::8f3b7bcc-4f05-413e-b1b2-a07aaada2d18" providerId="AD" clId="Web-{4CE644D6-6154-41C3-BF46-36CC8E2ACEBC}" dt="2018-04-11T18:54:10.529" v="158"/>
      <pc:docMkLst>
        <pc:docMk/>
      </pc:docMkLst>
      <pc:sldChg chg="modSp">
        <pc:chgData name="Stacey Losh" userId="S::stacey.losh@k12.wv.us::8f3b7bcc-4f05-413e-b1b2-a07aaada2d18" providerId="AD" clId="Web-{4CE644D6-6154-41C3-BF46-36CC8E2ACEBC}" dt="2018-04-11T18:51:29.383" v="120"/>
        <pc:sldMkLst>
          <pc:docMk/>
          <pc:sldMk cId="2523384897" sldId="338"/>
        </pc:sldMkLst>
        <pc:spChg chg="mod">
          <ac:chgData name="Stacey Losh" userId="S::stacey.losh@k12.wv.us::8f3b7bcc-4f05-413e-b1b2-a07aaada2d18" providerId="AD" clId="Web-{4CE644D6-6154-41C3-BF46-36CC8E2ACEBC}" dt="2018-04-11T18:51:29.383" v="120"/>
          <ac:spMkLst>
            <pc:docMk/>
            <pc:sldMk cId="2523384897" sldId="338"/>
            <ac:spMk id="3" creationId="{00000000-0000-0000-0000-000000000000}"/>
          </ac:spMkLst>
        </pc:spChg>
      </pc:sldChg>
      <pc:sldChg chg="modSp">
        <pc:chgData name="Stacey Losh" userId="S::stacey.losh@k12.wv.us::8f3b7bcc-4f05-413e-b1b2-a07aaada2d18" providerId="AD" clId="Web-{4CE644D6-6154-41C3-BF46-36CC8E2ACEBC}" dt="2018-04-11T18:54:10.529" v="158"/>
        <pc:sldMkLst>
          <pc:docMk/>
          <pc:sldMk cId="3812793617" sldId="365"/>
        </pc:sldMkLst>
        <pc:spChg chg="mod">
          <ac:chgData name="Stacey Losh" userId="S::stacey.losh@k12.wv.us::8f3b7bcc-4f05-413e-b1b2-a07aaada2d18" providerId="AD" clId="Web-{4CE644D6-6154-41C3-BF46-36CC8E2ACEBC}" dt="2018-04-11T18:54:10.529" v="158"/>
          <ac:spMkLst>
            <pc:docMk/>
            <pc:sldMk cId="3812793617" sldId="365"/>
            <ac:spMk id="8" creationId="{D36E1355-AF17-4BA1-968C-A1429767657E}"/>
          </ac:spMkLst>
        </pc:spChg>
      </pc:sldChg>
      <pc:sldChg chg="modSp">
        <pc:chgData name="Stacey Losh" userId="S::stacey.losh@k12.wv.us::8f3b7bcc-4f05-413e-b1b2-a07aaada2d18" providerId="AD" clId="Web-{4CE644D6-6154-41C3-BF46-36CC8E2ACEBC}" dt="2018-04-11T18:48:12.986" v="56"/>
        <pc:sldMkLst>
          <pc:docMk/>
          <pc:sldMk cId="2412603905" sldId="370"/>
        </pc:sldMkLst>
        <pc:spChg chg="mod">
          <ac:chgData name="Stacey Losh" userId="S::stacey.losh@k12.wv.us::8f3b7bcc-4f05-413e-b1b2-a07aaada2d18" providerId="AD" clId="Web-{4CE644D6-6154-41C3-BF46-36CC8E2ACEBC}" dt="2018-04-11T18:48:12.986" v="56"/>
          <ac:spMkLst>
            <pc:docMk/>
            <pc:sldMk cId="2412603905" sldId="370"/>
            <ac:spMk id="8" creationId="{D36E1355-AF17-4BA1-968C-A1429767657E}"/>
          </ac:spMkLst>
        </pc:spChg>
      </pc:sldChg>
      <pc:sldChg chg="modSp">
        <pc:chgData name="Stacey Losh" userId="S::stacey.losh@k12.wv.us::8f3b7bcc-4f05-413e-b1b2-a07aaada2d18" providerId="AD" clId="Web-{4CE644D6-6154-41C3-BF46-36CC8E2ACEBC}" dt="2018-04-11T18:51:12.695" v="116"/>
        <pc:sldMkLst>
          <pc:docMk/>
          <pc:sldMk cId="1568615289" sldId="371"/>
        </pc:sldMkLst>
        <pc:spChg chg="mod">
          <ac:chgData name="Stacey Losh" userId="S::stacey.losh@k12.wv.us::8f3b7bcc-4f05-413e-b1b2-a07aaada2d18" providerId="AD" clId="Web-{4CE644D6-6154-41C3-BF46-36CC8E2ACEBC}" dt="2018-04-11T18:51:12.695" v="116"/>
          <ac:spMkLst>
            <pc:docMk/>
            <pc:sldMk cId="1568615289" sldId="371"/>
            <ac:spMk id="8" creationId="{D36E1355-AF17-4BA1-968C-A1429767657E}"/>
          </ac:spMkLst>
        </pc:spChg>
      </pc:sldChg>
    </pc:docChg>
  </pc:docChgLst>
  <pc:docChgLst>
    <pc:chgData name="Stacey Losh" userId="S::stacey.losh@k12.wv.us::8f3b7bcc-4f05-413e-b1b2-a07aaada2d18" providerId="AD" clId="Web-{D64D878A-99B7-4051-94D2-CBDE8D16C82F}"/>
    <pc:docChg chg="delSld modSld sldOrd">
      <pc:chgData name="Stacey Losh" userId="S::stacey.losh@k12.wv.us::8f3b7bcc-4f05-413e-b1b2-a07aaada2d18" providerId="AD" clId="Web-{D64D878A-99B7-4051-94D2-CBDE8D16C82F}" dt="2018-04-05T15:21:53.672" v="19"/>
      <pc:docMkLst>
        <pc:docMk/>
      </pc:docMkLst>
      <pc:sldChg chg="ord">
        <pc:chgData name="Stacey Losh" userId="S::stacey.losh@k12.wv.us::8f3b7bcc-4f05-413e-b1b2-a07aaada2d18" providerId="AD" clId="Web-{D64D878A-99B7-4051-94D2-CBDE8D16C82F}" dt="2018-04-05T15:21:11.577" v="16"/>
        <pc:sldMkLst>
          <pc:docMk/>
          <pc:sldMk cId="1658531602" sldId="353"/>
        </pc:sldMkLst>
      </pc:sldChg>
      <pc:sldChg chg="modSp">
        <pc:chgData name="Stacey Losh" userId="S::stacey.losh@k12.wv.us::8f3b7bcc-4f05-413e-b1b2-a07aaada2d18" providerId="AD" clId="Web-{D64D878A-99B7-4051-94D2-CBDE8D16C82F}" dt="2018-04-05T15:19:35.449" v="10"/>
        <pc:sldMkLst>
          <pc:docMk/>
          <pc:sldMk cId="1694501873" sldId="357"/>
        </pc:sldMkLst>
        <pc:spChg chg="mod">
          <ac:chgData name="Stacey Losh" userId="S::stacey.losh@k12.wv.us::8f3b7bcc-4f05-413e-b1b2-a07aaada2d18" providerId="AD" clId="Web-{D64D878A-99B7-4051-94D2-CBDE8D16C82F}" dt="2018-04-05T15:19:35.449" v="10"/>
          <ac:spMkLst>
            <pc:docMk/>
            <pc:sldMk cId="1694501873" sldId="357"/>
            <ac:spMk id="3" creationId="{00000000-0000-0000-0000-000000000000}"/>
          </ac:spMkLst>
        </pc:spChg>
      </pc:sldChg>
    </pc:docChg>
  </pc:docChgLst>
  <pc:docChgLst>
    <pc:chgData name="Stacey Losh" userId="S::stacey.losh@k12.wv.us::8f3b7bcc-4f05-413e-b1b2-a07aaada2d18" providerId="AD" clId="Web-{0EDB104E-E026-401B-8E79-1BDE74DC9A3A}"/>
    <pc:docChg chg="modSld">
      <pc:chgData name="Stacey Losh" userId="S::stacey.losh@k12.wv.us::8f3b7bcc-4f05-413e-b1b2-a07aaada2d18" providerId="AD" clId="Web-{0EDB104E-E026-401B-8E79-1BDE74DC9A3A}" dt="2018-04-09T18:58:02.316" v="10"/>
      <pc:docMkLst>
        <pc:docMk/>
      </pc:docMkLst>
      <pc:sldChg chg="addSp delSp modSp">
        <pc:chgData name="Stacey Losh" userId="S::stacey.losh@k12.wv.us::8f3b7bcc-4f05-413e-b1b2-a07aaada2d18" providerId="AD" clId="Web-{0EDB104E-E026-401B-8E79-1BDE74DC9A3A}" dt="2018-04-09T18:58:02.316" v="10"/>
        <pc:sldMkLst>
          <pc:docMk/>
          <pc:sldMk cId="3960868370" sldId="361"/>
        </pc:sldMkLst>
        <pc:spChg chg="del mod">
          <ac:chgData name="Stacey Losh" userId="S::stacey.losh@k12.wv.us::8f3b7bcc-4f05-413e-b1b2-a07aaada2d18" providerId="AD" clId="Web-{0EDB104E-E026-401B-8E79-1BDE74DC9A3A}" dt="2018-04-09T18:58:02.316" v="10"/>
          <ac:spMkLst>
            <pc:docMk/>
            <pc:sldMk cId="3960868370" sldId="361"/>
            <ac:spMk id="2" creationId="{01467FEA-2077-4E11-9AFF-4A4B9643CADE}"/>
          </ac:spMkLst>
        </pc:spChg>
        <pc:spChg chg="del">
          <ac:chgData name="Stacey Losh" userId="S::stacey.losh@k12.wv.us::8f3b7bcc-4f05-413e-b1b2-a07aaada2d18" providerId="AD" clId="Web-{0EDB104E-E026-401B-8E79-1BDE74DC9A3A}" dt="2018-04-09T18:56:30.798" v="0"/>
          <ac:spMkLst>
            <pc:docMk/>
            <pc:sldMk cId="3960868370" sldId="361"/>
            <ac:spMk id="3" creationId="{BCF5D519-54A9-429A-8BDB-AF80A0D6FE71}"/>
          </ac:spMkLst>
        </pc:spChg>
        <pc:picChg chg="add mod ord">
          <ac:chgData name="Stacey Losh" userId="S::stacey.losh@k12.wv.us::8f3b7bcc-4f05-413e-b1b2-a07aaada2d18" providerId="AD" clId="Web-{0EDB104E-E026-401B-8E79-1BDE74DC9A3A}" dt="2018-04-09T18:57:03.268" v="3"/>
          <ac:picMkLst>
            <pc:docMk/>
            <pc:sldMk cId="3960868370" sldId="361"/>
            <ac:picMk id="5" creationId="{8770B211-ADFF-4B56-9816-1632B01C65A4}"/>
          </ac:picMkLst>
        </pc:picChg>
      </pc:sldChg>
    </pc:docChg>
  </pc:docChgLst>
  <pc:docChgLst>
    <pc:chgData name="Brandie Turner" userId="S::brandie.turner@k12.wv.us::9e0b7fe9-0137-4f27-a5a0-cd1c8a616d4c" providerId="AD" clId="Web-{4C5363AA-109E-4D29-A31F-D9ED7221C7AE}"/>
    <pc:docChg chg="addSld modSld">
      <pc:chgData name="Brandie Turner" userId="S::brandie.turner@k12.wv.us::9e0b7fe9-0137-4f27-a5a0-cd1c8a616d4c" providerId="AD" clId="Web-{4C5363AA-109E-4D29-A31F-D9ED7221C7AE}" dt="2018-04-09T18:52:37.929" v="125"/>
      <pc:docMkLst>
        <pc:docMk/>
      </pc:docMkLst>
      <pc:sldChg chg="modSp">
        <pc:chgData name="Brandie Turner" userId="S::brandie.turner@k12.wv.us::9e0b7fe9-0137-4f27-a5a0-cd1c8a616d4c" providerId="AD" clId="Web-{4C5363AA-109E-4D29-A31F-D9ED7221C7AE}" dt="2018-04-09T18:50:52.207" v="90"/>
        <pc:sldMkLst>
          <pc:docMk/>
          <pc:sldMk cId="3481330260" sldId="329"/>
        </pc:sldMkLst>
        <pc:spChg chg="mod">
          <ac:chgData name="Brandie Turner" userId="S::brandie.turner@k12.wv.us::9e0b7fe9-0137-4f27-a5a0-cd1c8a616d4c" providerId="AD" clId="Web-{4C5363AA-109E-4D29-A31F-D9ED7221C7AE}" dt="2018-04-09T18:50:52.207" v="90"/>
          <ac:spMkLst>
            <pc:docMk/>
            <pc:sldMk cId="3481330260" sldId="329"/>
            <ac:spMk id="2" creationId="{00000000-0000-0000-0000-000000000000}"/>
          </ac:spMkLst>
        </pc:spChg>
      </pc:sldChg>
      <pc:sldChg chg="modSp">
        <pc:chgData name="Brandie Turner" userId="S::brandie.turner@k12.wv.us::9e0b7fe9-0137-4f27-a5a0-cd1c8a616d4c" providerId="AD" clId="Web-{4C5363AA-109E-4D29-A31F-D9ED7221C7AE}" dt="2018-04-09T18:51:28.302" v="95"/>
        <pc:sldMkLst>
          <pc:docMk/>
          <pc:sldMk cId="2856441752" sldId="330"/>
        </pc:sldMkLst>
        <pc:spChg chg="mod">
          <ac:chgData name="Brandie Turner" userId="S::brandie.turner@k12.wv.us::9e0b7fe9-0137-4f27-a5a0-cd1c8a616d4c" providerId="AD" clId="Web-{4C5363AA-109E-4D29-A31F-D9ED7221C7AE}" dt="2018-04-09T18:51:28.302" v="95"/>
          <ac:spMkLst>
            <pc:docMk/>
            <pc:sldMk cId="2856441752" sldId="330"/>
            <ac:spMk id="2" creationId="{00000000-0000-0000-0000-000000000000}"/>
          </ac:spMkLst>
        </pc:spChg>
      </pc:sldChg>
      <pc:sldChg chg="modSp">
        <pc:chgData name="Brandie Turner" userId="S::brandie.turner@k12.wv.us::9e0b7fe9-0137-4f27-a5a0-cd1c8a616d4c" providerId="AD" clId="Web-{4C5363AA-109E-4D29-A31F-D9ED7221C7AE}" dt="2018-04-09T18:51:45.896" v="104"/>
        <pc:sldMkLst>
          <pc:docMk/>
          <pc:sldMk cId="2176009807" sldId="331"/>
        </pc:sldMkLst>
        <pc:spChg chg="mod">
          <ac:chgData name="Brandie Turner" userId="S::brandie.turner@k12.wv.us::9e0b7fe9-0137-4f27-a5a0-cd1c8a616d4c" providerId="AD" clId="Web-{4C5363AA-109E-4D29-A31F-D9ED7221C7AE}" dt="2018-04-09T18:51:45.896" v="104"/>
          <ac:spMkLst>
            <pc:docMk/>
            <pc:sldMk cId="2176009807" sldId="331"/>
            <ac:spMk id="2" creationId="{00000000-0000-0000-0000-000000000000}"/>
          </ac:spMkLst>
        </pc:spChg>
      </pc:sldChg>
      <pc:sldChg chg="modSp">
        <pc:chgData name="Brandie Turner" userId="S::brandie.turner@k12.wv.us::9e0b7fe9-0137-4f27-a5a0-cd1c8a616d4c" providerId="AD" clId="Web-{4C5363AA-109E-4D29-A31F-D9ED7221C7AE}" dt="2018-04-09T18:52:07.897" v="111"/>
        <pc:sldMkLst>
          <pc:docMk/>
          <pc:sldMk cId="97384633" sldId="333"/>
        </pc:sldMkLst>
        <pc:spChg chg="mod">
          <ac:chgData name="Brandie Turner" userId="S::brandie.turner@k12.wv.us::9e0b7fe9-0137-4f27-a5a0-cd1c8a616d4c" providerId="AD" clId="Web-{4C5363AA-109E-4D29-A31F-D9ED7221C7AE}" dt="2018-04-09T18:52:07.897" v="111"/>
          <ac:spMkLst>
            <pc:docMk/>
            <pc:sldMk cId="97384633" sldId="333"/>
            <ac:spMk id="2" creationId="{00000000-0000-0000-0000-000000000000}"/>
          </ac:spMkLst>
        </pc:spChg>
      </pc:sldChg>
      <pc:sldChg chg="modSp">
        <pc:chgData name="Brandie Turner" userId="S::brandie.turner@k12.wv.us::9e0b7fe9-0137-4f27-a5a0-cd1c8a616d4c" providerId="AD" clId="Web-{4C5363AA-109E-4D29-A31F-D9ED7221C7AE}" dt="2018-04-09T18:52:22.319" v="120"/>
        <pc:sldMkLst>
          <pc:docMk/>
          <pc:sldMk cId="3182554446" sldId="334"/>
        </pc:sldMkLst>
        <pc:spChg chg="mod">
          <ac:chgData name="Brandie Turner" userId="S::brandie.turner@k12.wv.us::9e0b7fe9-0137-4f27-a5a0-cd1c8a616d4c" providerId="AD" clId="Web-{4C5363AA-109E-4D29-A31F-D9ED7221C7AE}" dt="2018-04-09T18:52:22.319" v="120"/>
          <ac:spMkLst>
            <pc:docMk/>
            <pc:sldMk cId="3182554446" sldId="334"/>
            <ac:spMk id="2" creationId="{00000000-0000-0000-0000-000000000000}"/>
          </ac:spMkLst>
        </pc:spChg>
      </pc:sldChg>
      <pc:sldChg chg="modSp">
        <pc:chgData name="Brandie Turner" userId="S::brandie.turner@k12.wv.us::9e0b7fe9-0137-4f27-a5a0-cd1c8a616d4c" providerId="AD" clId="Web-{4C5363AA-109E-4D29-A31F-D9ED7221C7AE}" dt="2018-04-09T18:40:00.811" v="22"/>
        <pc:sldMkLst>
          <pc:docMk/>
          <pc:sldMk cId="593882753" sldId="336"/>
        </pc:sldMkLst>
        <pc:spChg chg="mod">
          <ac:chgData name="Brandie Turner" userId="S::brandie.turner@k12.wv.us::9e0b7fe9-0137-4f27-a5a0-cd1c8a616d4c" providerId="AD" clId="Web-{4C5363AA-109E-4D29-A31F-D9ED7221C7AE}" dt="2018-04-09T18:38:48.777" v="13"/>
          <ac:spMkLst>
            <pc:docMk/>
            <pc:sldMk cId="593882753" sldId="336"/>
            <ac:spMk id="2" creationId="{00000000-0000-0000-0000-000000000000}"/>
          </ac:spMkLst>
        </pc:spChg>
        <pc:spChg chg="mod">
          <ac:chgData name="Brandie Turner" userId="S::brandie.turner@k12.wv.us::9e0b7fe9-0137-4f27-a5a0-cd1c8a616d4c" providerId="AD" clId="Web-{4C5363AA-109E-4D29-A31F-D9ED7221C7AE}" dt="2018-04-09T18:40:00.811" v="22"/>
          <ac:spMkLst>
            <pc:docMk/>
            <pc:sldMk cId="593882753" sldId="336"/>
            <ac:spMk id="3" creationId="{00000000-0000-0000-0000-000000000000}"/>
          </ac:spMkLst>
        </pc:spChg>
      </pc:sldChg>
      <pc:sldChg chg="modSp">
        <pc:chgData name="Brandie Turner" userId="S::brandie.turner@k12.wv.us::9e0b7fe9-0137-4f27-a5a0-cd1c8a616d4c" providerId="AD" clId="Web-{4C5363AA-109E-4D29-A31F-D9ED7221C7AE}" dt="2018-04-09T18:52:35.991" v="123"/>
        <pc:sldMkLst>
          <pc:docMk/>
          <pc:sldMk cId="2523384897" sldId="338"/>
        </pc:sldMkLst>
        <pc:spChg chg="mod">
          <ac:chgData name="Brandie Turner" userId="S::brandie.turner@k12.wv.us::9e0b7fe9-0137-4f27-a5a0-cd1c8a616d4c" providerId="AD" clId="Web-{4C5363AA-109E-4D29-A31F-D9ED7221C7AE}" dt="2018-04-09T18:52:35.991" v="123"/>
          <ac:spMkLst>
            <pc:docMk/>
            <pc:sldMk cId="2523384897" sldId="338"/>
            <ac:spMk id="2" creationId="{00000000-0000-0000-0000-000000000000}"/>
          </ac:spMkLst>
        </pc:spChg>
      </pc:sldChg>
      <pc:sldChg chg="modSp">
        <pc:chgData name="Brandie Turner" userId="S::brandie.turner@k12.wv.us::9e0b7fe9-0137-4f27-a5a0-cd1c8a616d4c" providerId="AD" clId="Web-{4C5363AA-109E-4D29-A31F-D9ED7221C7AE}" dt="2018-04-09T18:41:25.454" v="28"/>
        <pc:sldMkLst>
          <pc:docMk/>
          <pc:sldMk cId="3558069355" sldId="346"/>
        </pc:sldMkLst>
        <pc:spChg chg="mod">
          <ac:chgData name="Brandie Turner" userId="S::brandie.turner@k12.wv.us::9e0b7fe9-0137-4f27-a5a0-cd1c8a616d4c" providerId="AD" clId="Web-{4C5363AA-109E-4D29-A31F-D9ED7221C7AE}" dt="2018-04-09T18:41:25.454" v="28"/>
          <ac:spMkLst>
            <pc:docMk/>
            <pc:sldMk cId="3558069355" sldId="346"/>
            <ac:spMk id="3" creationId="{00000000-0000-0000-0000-000000000000}"/>
          </ac:spMkLst>
        </pc:spChg>
      </pc:sldChg>
      <pc:sldChg chg="addSp delSp modSp mod modClrScheme chgLayout">
        <pc:chgData name="Brandie Turner" userId="S::brandie.turner@k12.wv.us::9e0b7fe9-0137-4f27-a5a0-cd1c8a616d4c" providerId="AD" clId="Web-{4C5363AA-109E-4D29-A31F-D9ED7221C7AE}" dt="2018-04-09T18:49:29.470" v="83"/>
        <pc:sldMkLst>
          <pc:docMk/>
          <pc:sldMk cId="831510560" sldId="360"/>
        </pc:sldMkLst>
        <pc:spChg chg="mod ord">
          <ac:chgData name="Brandie Turner" userId="S::brandie.turner@k12.wv.us::9e0b7fe9-0137-4f27-a5a0-cd1c8a616d4c" providerId="AD" clId="Web-{4C5363AA-109E-4D29-A31F-D9ED7221C7AE}" dt="2018-04-09T18:34:10.315" v="0"/>
          <ac:spMkLst>
            <pc:docMk/>
            <pc:sldMk cId="831510560" sldId="360"/>
            <ac:spMk id="2" creationId="{00000000-0000-0000-0000-000000000000}"/>
          </ac:spMkLst>
        </pc:spChg>
        <pc:spChg chg="mod ord">
          <ac:chgData name="Brandie Turner" userId="S::brandie.turner@k12.wv.us::9e0b7fe9-0137-4f27-a5a0-cd1c8a616d4c" providerId="AD" clId="Web-{4C5363AA-109E-4D29-A31F-D9ED7221C7AE}" dt="2018-04-09T18:49:29.470" v="83"/>
          <ac:spMkLst>
            <pc:docMk/>
            <pc:sldMk cId="831510560" sldId="360"/>
            <ac:spMk id="3" creationId="{00000000-0000-0000-0000-000000000000}"/>
          </ac:spMkLst>
        </pc:spChg>
        <pc:spChg chg="add del mod ord">
          <ac:chgData name="Brandie Turner" userId="S::brandie.turner@k12.wv.us::9e0b7fe9-0137-4f27-a5a0-cd1c8a616d4c" providerId="AD" clId="Web-{4C5363AA-109E-4D29-A31F-D9ED7221C7AE}" dt="2018-04-09T18:34:14.128" v="1"/>
          <ac:spMkLst>
            <pc:docMk/>
            <pc:sldMk cId="831510560" sldId="360"/>
            <ac:spMk id="5" creationId="{52693370-B55F-408A-809A-2465BBA48F0C}"/>
          </ac:spMkLst>
        </pc:spChg>
        <pc:picChg chg="add mod ord">
          <ac:chgData name="Brandie Turner" userId="S::brandie.turner@k12.wv.us::9e0b7fe9-0137-4f27-a5a0-cd1c8a616d4c" providerId="AD" clId="Web-{4C5363AA-109E-4D29-A31F-D9ED7221C7AE}" dt="2018-04-09T18:49:27.345" v="82"/>
          <ac:picMkLst>
            <pc:docMk/>
            <pc:sldMk cId="831510560" sldId="360"/>
            <ac:picMk id="6" creationId="{CD4CC79F-CDA1-4D5F-B9A8-370FFA7B2E42}"/>
          </ac:picMkLst>
        </pc:picChg>
      </pc:sldChg>
      <pc:sldChg chg="modSp new">
        <pc:chgData name="Brandie Turner" userId="S::brandie.turner@k12.wv.us::9e0b7fe9-0137-4f27-a5a0-cd1c8a616d4c" providerId="AD" clId="Web-{4C5363AA-109E-4D29-A31F-D9ED7221C7AE}" dt="2018-04-09T18:49:05.407" v="81"/>
        <pc:sldMkLst>
          <pc:docMk/>
          <pc:sldMk cId="3527116975" sldId="362"/>
        </pc:sldMkLst>
        <pc:spChg chg="mod">
          <ac:chgData name="Brandie Turner" userId="S::brandie.turner@k12.wv.us::9e0b7fe9-0137-4f27-a5a0-cd1c8a616d4c" providerId="AD" clId="Web-{4C5363AA-109E-4D29-A31F-D9ED7221C7AE}" dt="2018-04-09T18:44:05.287" v="40"/>
          <ac:spMkLst>
            <pc:docMk/>
            <pc:sldMk cId="3527116975" sldId="362"/>
            <ac:spMk id="2" creationId="{A203B66C-9E51-4B14-914A-7CE7FBD2A481}"/>
          </ac:spMkLst>
        </pc:spChg>
        <pc:spChg chg="mod">
          <ac:chgData name="Brandie Turner" userId="S::brandie.turner@k12.wv.us::9e0b7fe9-0137-4f27-a5a0-cd1c8a616d4c" providerId="AD" clId="Web-{4C5363AA-109E-4D29-A31F-D9ED7221C7AE}" dt="2018-04-09T18:49:05.407" v="81"/>
          <ac:spMkLst>
            <pc:docMk/>
            <pc:sldMk cId="3527116975" sldId="362"/>
            <ac:spMk id="3" creationId="{0AEFD5D2-8AE0-4E37-AF22-AC4245B8A3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DCC1BBD-5D2E-4F4A-977C-B114A19F5959}" type="datetimeFigureOut">
              <a:rPr lang="en-US"/>
              <a:pPr>
                <a:defRPr/>
              </a:pPr>
              <a:t>4/25/2018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4234E0C-2F99-499F-8ED5-4A9E31C3A33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DB96A15-F714-40E7-A43B-CFA5A3BDECDC}" type="datetimeFigureOut">
              <a:rPr lang="en-US"/>
              <a:pPr>
                <a:defRPr/>
              </a:pPr>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68A3965F-169D-4157-9AF9-B211FF77E85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eachingchannel.org/videos/gathering-data-to-inform-instruction-ousd"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FoXOAVMp0E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Introduce yourself with an adjective that describes you, but also begins with the first letter of your first name.  For example, “Brilliant Brandie” </a:t>
            </a: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87A4C5-C477-4F95-A8D8-08F97F4B4F22}" type="slidenum">
              <a:rPr lang="en-US" altLang="en-US"/>
              <a:pPr fontAlgn="base">
                <a:spcBef>
                  <a:spcPct val="0"/>
                </a:spcBef>
                <a:spcAft>
                  <a:spcPct val="0"/>
                </a:spcAft>
              </a:pPr>
              <a:t>2</a:t>
            </a:fld>
            <a:endParaRPr lang="en-US" altLang="en-US"/>
          </a:p>
        </p:txBody>
      </p:sp>
    </p:spTree>
    <p:extLst>
      <p:ext uri="{BB962C8B-B14F-4D97-AF65-F5344CB8AC3E}">
        <p14:creationId xmlns:p14="http://schemas.microsoft.com/office/powerpoint/2010/main" val="61800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3254B-295D-412D-81DF-7FB831D19A10}" type="slidenum">
              <a:rPr lang="en-US" smtClean="0"/>
              <a:t>33</a:t>
            </a:fld>
            <a:endParaRPr lang="en-US"/>
          </a:p>
        </p:txBody>
      </p:sp>
    </p:spTree>
    <p:extLst>
      <p:ext uri="{BB962C8B-B14F-4D97-AF65-F5344CB8AC3E}">
        <p14:creationId xmlns:p14="http://schemas.microsoft.com/office/powerpoint/2010/main" val="295656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3254B-295D-412D-81DF-7FB831D19A10}" type="slidenum">
              <a:rPr lang="en-US" smtClean="0"/>
              <a:t>34</a:t>
            </a:fld>
            <a:endParaRPr lang="en-US"/>
          </a:p>
        </p:txBody>
      </p:sp>
    </p:spTree>
    <p:extLst>
      <p:ext uri="{BB962C8B-B14F-4D97-AF65-F5344CB8AC3E}">
        <p14:creationId xmlns:p14="http://schemas.microsoft.com/office/powerpoint/2010/main" val="505024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4AB98D-ACCB-4E70-9495-083459A288DA}" type="slidenum">
              <a:rPr lang="en-US" smtClean="0"/>
              <a:t>35</a:t>
            </a:fld>
            <a:endParaRPr lang="en-US"/>
          </a:p>
        </p:txBody>
      </p:sp>
    </p:spTree>
    <p:extLst>
      <p:ext uri="{BB962C8B-B14F-4D97-AF65-F5344CB8AC3E}">
        <p14:creationId xmlns:p14="http://schemas.microsoft.com/office/powerpoint/2010/main" val="148038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36</a:t>
            </a:fld>
            <a:endParaRPr lang="en-US"/>
          </a:p>
        </p:txBody>
      </p:sp>
    </p:spTree>
    <p:extLst>
      <p:ext uri="{BB962C8B-B14F-4D97-AF65-F5344CB8AC3E}">
        <p14:creationId xmlns:p14="http://schemas.microsoft.com/office/powerpoint/2010/main" val="2661668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37</a:t>
            </a:fld>
            <a:endParaRPr lang="en-US"/>
          </a:p>
        </p:txBody>
      </p:sp>
    </p:spTree>
    <p:extLst>
      <p:ext uri="{BB962C8B-B14F-4D97-AF65-F5344CB8AC3E}">
        <p14:creationId xmlns:p14="http://schemas.microsoft.com/office/powerpoint/2010/main" val="326535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Common formative</a:t>
            </a:r>
            <a:r>
              <a:rPr lang="en-US" baseline="0"/>
              <a:t> assessments should be conducted more often than benchmark assessments, certainly.  However, remember, just because you weigh the chicken every day does not mean that it’s weight is going to change.  You have to feed it every day for it to grow.  The assessment without change in instruction is summative, not formative.  </a:t>
            </a:r>
            <a:endParaRPr lang="en-US">
              <a:cs typeface="Calibri"/>
            </a:endParaRPr>
          </a:p>
        </p:txBody>
      </p:sp>
      <p:sp>
        <p:nvSpPr>
          <p:cNvPr id="4" name="Slide Number Placeholder 3"/>
          <p:cNvSpPr>
            <a:spLocks noGrp="1"/>
          </p:cNvSpPr>
          <p:nvPr>
            <p:ph type="sldNum" sz="quarter" idx="10"/>
          </p:nvPr>
        </p:nvSpPr>
        <p:spPr/>
        <p:txBody>
          <a:bodyPr/>
          <a:lstStyle/>
          <a:p>
            <a:fld id="{554934A2-FB63-9843-BB9D-7CD3DFB42B6F}" type="slidenum">
              <a:rPr lang="en-US" smtClean="0"/>
              <a:t>38</a:t>
            </a:fld>
            <a:endParaRPr lang="en-US"/>
          </a:p>
        </p:txBody>
      </p:sp>
    </p:spTree>
    <p:extLst>
      <p:ext uri="{BB962C8B-B14F-4D97-AF65-F5344CB8AC3E}">
        <p14:creationId xmlns:p14="http://schemas.microsoft.com/office/powerpoint/2010/main" val="483135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39</a:t>
            </a:fld>
            <a:endParaRPr lang="en-US"/>
          </a:p>
        </p:txBody>
      </p:sp>
    </p:spTree>
    <p:extLst>
      <p:ext uri="{BB962C8B-B14F-4D97-AF65-F5344CB8AC3E}">
        <p14:creationId xmlns:p14="http://schemas.microsoft.com/office/powerpoint/2010/main" val="263050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Interims</a:t>
            </a:r>
            <a:endParaRPr lang="en-US">
              <a:cs typeface="Calibri"/>
            </a:endParaRPr>
          </a:p>
          <a:p>
            <a:r>
              <a:rPr lang="en-US"/>
              <a:t>Using</a:t>
            </a:r>
            <a:r>
              <a:rPr lang="en-US" baseline="0"/>
              <a:t> published or previously developed tests are not prohibited but don’t blindly accept their quality or appropriateness. Review collaboratively before using/ exercise professional judgement. </a:t>
            </a:r>
            <a:endParaRPr lang="en-US">
              <a:cs typeface="Calibri"/>
            </a:endParaRPr>
          </a:p>
        </p:txBody>
      </p:sp>
      <p:sp>
        <p:nvSpPr>
          <p:cNvPr id="4" name="Slide Number Placeholder 3"/>
          <p:cNvSpPr>
            <a:spLocks noGrp="1"/>
          </p:cNvSpPr>
          <p:nvPr>
            <p:ph type="sldNum" sz="quarter" idx="10"/>
          </p:nvPr>
        </p:nvSpPr>
        <p:spPr/>
        <p:txBody>
          <a:bodyPr/>
          <a:lstStyle/>
          <a:p>
            <a:fld id="{554934A2-FB63-9843-BB9D-7CD3DFB42B6F}" type="slidenum">
              <a:rPr lang="en-US" smtClean="0"/>
              <a:t>40</a:t>
            </a:fld>
            <a:endParaRPr lang="en-US"/>
          </a:p>
        </p:txBody>
      </p:sp>
    </p:spTree>
    <p:extLst>
      <p:ext uri="{BB962C8B-B14F-4D97-AF65-F5344CB8AC3E}">
        <p14:creationId xmlns:p14="http://schemas.microsoft.com/office/powerpoint/2010/main" val="2857067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554934A2-FB63-9843-BB9D-7CD3DFB42B6F}" type="slidenum">
              <a:rPr lang="en-US" smtClean="0"/>
              <a:t>41</a:t>
            </a:fld>
            <a:endParaRPr lang="en-US"/>
          </a:p>
        </p:txBody>
      </p:sp>
    </p:spTree>
    <p:extLst>
      <p:ext uri="{BB962C8B-B14F-4D97-AF65-F5344CB8AC3E}">
        <p14:creationId xmlns:p14="http://schemas.microsoft.com/office/powerpoint/2010/main" val="1543301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3254B-295D-412D-81DF-7FB831D19A10}" type="slidenum">
              <a:rPr lang="en-US" smtClean="0"/>
              <a:t>42</a:t>
            </a:fld>
            <a:endParaRPr lang="en-US"/>
          </a:p>
        </p:txBody>
      </p:sp>
    </p:spTree>
    <p:extLst>
      <p:ext uri="{BB962C8B-B14F-4D97-AF65-F5344CB8AC3E}">
        <p14:creationId xmlns:p14="http://schemas.microsoft.com/office/powerpoint/2010/main" val="2915382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a:spcBef>
                <a:spcPct val="0"/>
              </a:spcBef>
            </a:pPr>
            <a:r>
              <a:rPr lang="en-US" altLang="en-US"/>
              <a:t>Our Mission: We strategically work with educators and stakeholders to empower schools and communities to foster learning environments focused on school readiness, attendance, extended learning and high quality instruction. </a:t>
            </a:r>
          </a:p>
          <a:p>
            <a:pPr defTabSz="457200">
              <a:spcBef>
                <a:spcPct val="0"/>
              </a:spcBef>
            </a:pPr>
            <a:endParaRPr lang="en-US" altLang="en-US"/>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4CE5BA-6254-40EC-8254-F8F46EAA786F}"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2223224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43</a:t>
            </a:fld>
            <a:endParaRPr lang="en-US"/>
          </a:p>
        </p:txBody>
      </p:sp>
    </p:spTree>
    <p:extLst>
      <p:ext uri="{BB962C8B-B14F-4D97-AF65-F5344CB8AC3E}">
        <p14:creationId xmlns:p14="http://schemas.microsoft.com/office/powerpoint/2010/main" val="375788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Performance tasks</a:t>
            </a:r>
          </a:p>
        </p:txBody>
      </p:sp>
      <p:sp>
        <p:nvSpPr>
          <p:cNvPr id="4" name="Slide Number Placeholder 3"/>
          <p:cNvSpPr>
            <a:spLocks noGrp="1"/>
          </p:cNvSpPr>
          <p:nvPr>
            <p:ph type="sldNum" sz="quarter" idx="10"/>
          </p:nvPr>
        </p:nvSpPr>
        <p:spPr/>
        <p:txBody>
          <a:bodyPr/>
          <a:lstStyle/>
          <a:p>
            <a:fld id="{B3F418D8-6AFC-A945-8F50-B89422EE4C7A}" type="slidenum">
              <a:rPr lang="en-US" smtClean="0"/>
              <a:t>44</a:t>
            </a:fld>
            <a:endParaRPr lang="en-US"/>
          </a:p>
        </p:txBody>
      </p:sp>
    </p:spTree>
    <p:extLst>
      <p:ext uri="{BB962C8B-B14F-4D97-AF65-F5344CB8AC3E}">
        <p14:creationId xmlns:p14="http://schemas.microsoft.com/office/powerpoint/2010/main" val="255309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Maggie</a:t>
            </a:r>
          </a:p>
          <a:p>
            <a:r>
              <a:rPr lang="en-US"/>
              <a:t>Wrap up </a:t>
            </a:r>
          </a:p>
        </p:txBody>
      </p:sp>
      <p:sp>
        <p:nvSpPr>
          <p:cNvPr id="4" name="Slide Number Placeholder 3"/>
          <p:cNvSpPr>
            <a:spLocks noGrp="1"/>
          </p:cNvSpPr>
          <p:nvPr>
            <p:ph type="sldNum" sz="quarter" idx="10"/>
          </p:nvPr>
        </p:nvSpPr>
        <p:spPr/>
        <p:txBody>
          <a:bodyPr/>
          <a:lstStyle/>
          <a:p>
            <a:fld id="{B3F418D8-6AFC-A945-8F50-B89422EE4C7A}" type="slidenum">
              <a:rPr lang="en-US" smtClean="0"/>
              <a:t>45</a:t>
            </a:fld>
            <a:endParaRPr lang="en-US"/>
          </a:p>
        </p:txBody>
      </p:sp>
    </p:spTree>
    <p:extLst>
      <p:ext uri="{BB962C8B-B14F-4D97-AF65-F5344CB8AC3E}">
        <p14:creationId xmlns:p14="http://schemas.microsoft.com/office/powerpoint/2010/main" val="174301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47</a:t>
            </a:fld>
            <a:endParaRPr lang="en-US"/>
          </a:p>
        </p:txBody>
      </p:sp>
    </p:spTree>
    <p:extLst>
      <p:ext uri="{BB962C8B-B14F-4D97-AF65-F5344CB8AC3E}">
        <p14:creationId xmlns:p14="http://schemas.microsoft.com/office/powerpoint/2010/main" val="1362603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Correct balance of nutrients </a:t>
            </a:r>
          </a:p>
          <a:p>
            <a:pPr>
              <a:spcBef>
                <a:spcPct val="0"/>
              </a:spcBef>
            </a:pPr>
            <a:r>
              <a:rPr lang="en-US" altLang="en-US"/>
              <a:t>The right balance of instruction </a:t>
            </a:r>
          </a:p>
          <a:p>
            <a:pPr>
              <a:spcBef>
                <a:spcPct val="0"/>
              </a:spcBef>
            </a:pPr>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E6E5F78-ADAE-42E6-86A8-383A7C7CE197}" type="slidenum">
              <a:rPr lang="en-US" altLang="en-US"/>
              <a:pPr fontAlgn="base">
                <a:spcBef>
                  <a:spcPct val="0"/>
                </a:spcBef>
                <a:spcAft>
                  <a:spcPct val="0"/>
                </a:spcAft>
              </a:pPr>
              <a:t>48</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6484A-93E3-43F4-8A69-7E9AC3A11281}" type="slidenum">
              <a:rPr lang="en-US" altLang="en-US"/>
              <a:pPr fontAlgn="base">
                <a:spcBef>
                  <a:spcPct val="0"/>
                </a:spcBef>
                <a:spcAft>
                  <a:spcPct val="0"/>
                </a:spcAft>
              </a:pPr>
              <a:t>49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4AB98D-ACCB-4E70-9495-083459A288DA}" type="slidenum">
              <a:rPr lang="en-US" smtClean="0"/>
              <a:t>50</a:t>
            </a:fld>
            <a:endParaRPr lang="en-US"/>
          </a:p>
        </p:txBody>
      </p:sp>
    </p:spTree>
    <p:extLst>
      <p:ext uri="{BB962C8B-B14F-4D97-AF65-F5344CB8AC3E}">
        <p14:creationId xmlns:p14="http://schemas.microsoft.com/office/powerpoint/2010/main" val="1914156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Tracy</a:t>
            </a:r>
          </a:p>
        </p:txBody>
      </p:sp>
      <p:sp>
        <p:nvSpPr>
          <p:cNvPr id="4" name="Slide Number Placeholder 3"/>
          <p:cNvSpPr>
            <a:spLocks noGrp="1"/>
          </p:cNvSpPr>
          <p:nvPr>
            <p:ph type="sldNum" sz="quarter" idx="10"/>
          </p:nvPr>
        </p:nvSpPr>
        <p:spPr/>
        <p:txBody>
          <a:bodyPr/>
          <a:lstStyle/>
          <a:p>
            <a:fld id="{E24AB98D-ACCB-4E70-9495-083459A288DA}" type="slidenum">
              <a:rPr lang="en-US" smtClean="0"/>
              <a:t>51</a:t>
            </a:fld>
            <a:endParaRPr lang="en-US"/>
          </a:p>
        </p:txBody>
      </p:sp>
    </p:spTree>
    <p:extLst>
      <p:ext uri="{BB962C8B-B14F-4D97-AF65-F5344CB8AC3E}">
        <p14:creationId xmlns:p14="http://schemas.microsoft.com/office/powerpoint/2010/main" val="2994684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52</a:t>
            </a:fld>
            <a:endParaRPr lang="en-US"/>
          </a:p>
        </p:txBody>
      </p:sp>
    </p:spTree>
    <p:extLst>
      <p:ext uri="{BB962C8B-B14F-4D97-AF65-F5344CB8AC3E}">
        <p14:creationId xmlns:p14="http://schemas.microsoft.com/office/powerpoint/2010/main" val="907935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53</a:t>
            </a:fld>
            <a:endParaRPr lang="en-US"/>
          </a:p>
        </p:txBody>
      </p:sp>
    </p:spTree>
    <p:extLst>
      <p:ext uri="{BB962C8B-B14F-4D97-AF65-F5344CB8AC3E}">
        <p14:creationId xmlns:p14="http://schemas.microsoft.com/office/powerpoint/2010/main" val="180459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8CFF971-745E-4744-AA4E-61CDC8D565BE}" type="slidenum">
              <a:rPr lang="en-US" altLang="en-US"/>
              <a:pPr fontAlgn="base">
                <a:spcBef>
                  <a:spcPct val="0"/>
                </a:spcBef>
                <a:spcAft>
                  <a:spcPct val="0"/>
                </a:spcAft>
              </a:pPr>
              <a:t>4</a:t>
            </a:fld>
            <a:endParaRPr lang="en-US" altLang="en-US"/>
          </a:p>
        </p:txBody>
      </p:sp>
    </p:spTree>
    <p:extLst>
      <p:ext uri="{BB962C8B-B14F-4D97-AF65-F5344CB8AC3E}">
        <p14:creationId xmlns:p14="http://schemas.microsoft.com/office/powerpoint/2010/main" val="643828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54</a:t>
            </a:fld>
            <a:endParaRPr lang="en-US"/>
          </a:p>
        </p:txBody>
      </p:sp>
    </p:spTree>
    <p:extLst>
      <p:ext uri="{BB962C8B-B14F-4D97-AF65-F5344CB8AC3E}">
        <p14:creationId xmlns:p14="http://schemas.microsoft.com/office/powerpoint/2010/main" val="1726064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55</a:t>
            </a:fld>
            <a:endParaRPr lang="en-US"/>
          </a:p>
        </p:txBody>
      </p:sp>
    </p:spTree>
    <p:extLst>
      <p:ext uri="{BB962C8B-B14F-4D97-AF65-F5344CB8AC3E}">
        <p14:creationId xmlns:p14="http://schemas.microsoft.com/office/powerpoint/2010/main" val="3649127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58</a:t>
            </a:fld>
            <a:endParaRPr lang="en-US"/>
          </a:p>
        </p:txBody>
      </p:sp>
    </p:spTree>
    <p:extLst>
      <p:ext uri="{BB962C8B-B14F-4D97-AF65-F5344CB8AC3E}">
        <p14:creationId xmlns:p14="http://schemas.microsoft.com/office/powerpoint/2010/main" val="650614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3254B-295D-412D-81DF-7FB831D19A10}" type="slidenum">
              <a:rPr lang="en-US" smtClean="0"/>
              <a:t>62</a:t>
            </a:fld>
            <a:endParaRPr lang="en-US"/>
          </a:p>
        </p:txBody>
      </p:sp>
    </p:spTree>
    <p:extLst>
      <p:ext uri="{BB962C8B-B14F-4D97-AF65-F5344CB8AC3E}">
        <p14:creationId xmlns:p14="http://schemas.microsoft.com/office/powerpoint/2010/main" val="2904453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418D8-6AFC-A945-8F50-B89422EE4C7A}" type="slidenum">
              <a:rPr lang="en-US" smtClean="0"/>
              <a:t>63</a:t>
            </a:fld>
            <a:endParaRPr lang="en-US"/>
          </a:p>
        </p:txBody>
      </p:sp>
    </p:spTree>
    <p:extLst>
      <p:ext uri="{BB962C8B-B14F-4D97-AF65-F5344CB8AC3E}">
        <p14:creationId xmlns:p14="http://schemas.microsoft.com/office/powerpoint/2010/main" val="41543527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418D8-6AFC-A945-8F50-B89422EE4C7A}" type="slidenum">
              <a:rPr lang="en-US" smtClean="0"/>
              <a:t>64</a:t>
            </a:fld>
            <a:endParaRPr lang="en-US"/>
          </a:p>
        </p:txBody>
      </p:sp>
    </p:spTree>
    <p:extLst>
      <p:ext uri="{BB962C8B-B14F-4D97-AF65-F5344CB8AC3E}">
        <p14:creationId xmlns:p14="http://schemas.microsoft.com/office/powerpoint/2010/main" val="324365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F418D8-6AFC-A945-8F50-B89422EE4C7A}" type="slidenum">
              <a:rPr lang="en-US" smtClean="0"/>
              <a:t>66</a:t>
            </a:fld>
            <a:endParaRPr lang="en-US"/>
          </a:p>
        </p:txBody>
      </p:sp>
    </p:spTree>
    <p:extLst>
      <p:ext uri="{BB962C8B-B14F-4D97-AF65-F5344CB8AC3E}">
        <p14:creationId xmlns:p14="http://schemas.microsoft.com/office/powerpoint/2010/main" val="31189715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63254B-295D-412D-81DF-7FB831D19A10}" type="slidenum">
              <a:rPr lang="en-US" smtClean="0"/>
              <a:t>67</a:t>
            </a:fld>
            <a:endParaRPr lang="en-US"/>
          </a:p>
        </p:txBody>
      </p:sp>
    </p:spTree>
    <p:extLst>
      <p:ext uri="{BB962C8B-B14F-4D97-AF65-F5344CB8AC3E}">
        <p14:creationId xmlns:p14="http://schemas.microsoft.com/office/powerpoint/2010/main" val="160493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21100DD6-0A97-405B-A15C-BD136D949A03}" type="slidenum">
              <a:rPr lang="en-US" altLang="en-US" sz="1200">
                <a:solidFill>
                  <a:srgbClr val="000000"/>
                </a:solidFill>
                <a:latin typeface="Arial" panose="020B0604020202020204" pitchFamily="34" charset="0"/>
              </a:rPr>
              <a:pPr/>
              <a:t>23</a:t>
            </a:fld>
            <a:endParaRPr lang="en-US" altLang="en-US" sz="1200">
              <a:solidFill>
                <a:srgbClr val="000000"/>
              </a:solidFill>
              <a:latin typeface="Arial" panose="020B0604020202020204" pitchFamily="34" charset="0"/>
            </a:endParaRPr>
          </a:p>
        </p:txBody>
      </p:sp>
      <p:sp>
        <p:nvSpPr>
          <p:cNvPr id="35842" name="Rectangle 2"/>
          <p:cNvSpPr>
            <a:spLocks noGrp="1" noRot="1" noChangeAspect="1" noChangeArrowheads="1" noTextEdit="1"/>
          </p:cNvSpPr>
          <p:nvPr>
            <p:ph type="sldImg"/>
          </p:nvPr>
        </p:nvSpPr>
        <p:spPr>
          <a:xfrm>
            <a:off x="381000" y="684213"/>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4360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F4FD6C5B-4044-407D-8415-96824C3A6548}" type="slidenum">
              <a:rPr lang="en-US" altLang="en-US" sz="1200">
                <a:solidFill>
                  <a:srgbClr val="000000"/>
                </a:solidFill>
                <a:latin typeface="Arial" panose="020B0604020202020204" pitchFamily="34" charset="0"/>
              </a:rPr>
              <a:pPr/>
              <a:t>25</a:t>
            </a:fld>
            <a:endParaRPr lang="en-US" altLang="en-US" sz="1200">
              <a:solidFill>
                <a:srgbClr val="000000"/>
              </a:solidFill>
              <a:latin typeface="Arial" panose="020B0604020202020204" pitchFamily="34" charset="0"/>
            </a:endParaRPr>
          </a:p>
        </p:txBody>
      </p:sp>
      <p:sp>
        <p:nvSpPr>
          <p:cNvPr id="38914" name="Rectangle 2"/>
          <p:cNvSpPr>
            <a:spLocks noGrp="1" noRot="1" noChangeAspect="1" noChangeArrowheads="1" noTextEdit="1"/>
          </p:cNvSpPr>
          <p:nvPr>
            <p:ph type="sldImg"/>
          </p:nvPr>
        </p:nvSpPr>
        <p:spPr>
          <a:xfrm>
            <a:off x="381000" y="684213"/>
            <a:ext cx="6096000" cy="3429000"/>
          </a:xfrm>
          <a:solidFill>
            <a:srgbClr val="FFFFFF"/>
          </a:solidFill>
          <a:ln/>
        </p:spPr>
      </p:sp>
      <p:sp>
        <p:nvSpPr>
          <p:cNvPr id="3891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4399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613DA234-C7D3-4A30-A0B1-2947020DFC92}" type="slidenum">
              <a:rPr lang="en-US" altLang="en-US" sz="1200">
                <a:solidFill>
                  <a:srgbClr val="000000"/>
                </a:solidFill>
                <a:latin typeface="Arial" panose="020B0604020202020204" pitchFamily="34" charset="0"/>
              </a:rPr>
              <a:pPr/>
              <a:t>26</a:t>
            </a:fld>
            <a:endParaRPr lang="en-US" altLang="en-US" sz="1200">
              <a:solidFill>
                <a:srgbClr val="000000"/>
              </a:solidFill>
              <a:latin typeface="Arial" panose="020B0604020202020204" pitchFamily="34" charset="0"/>
            </a:endParaRPr>
          </a:p>
        </p:txBody>
      </p:sp>
      <p:sp>
        <p:nvSpPr>
          <p:cNvPr id="40962" name="Rectangle 2"/>
          <p:cNvSpPr>
            <a:spLocks noGrp="1" noRot="1" noChangeAspect="1" noChangeArrowheads="1" noTextEdit="1"/>
          </p:cNvSpPr>
          <p:nvPr>
            <p:ph type="sldImg"/>
          </p:nvPr>
        </p:nvSpPr>
        <p:spPr>
          <a:xfrm>
            <a:off x="381000" y="684213"/>
            <a:ext cx="6096000" cy="3429000"/>
          </a:xfrm>
          <a:solidFill>
            <a:srgbClr val="FFFFFF"/>
          </a:solidFill>
          <a:ln/>
        </p:spPr>
      </p:sp>
      <p:sp>
        <p:nvSpPr>
          <p:cNvPr id="4096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25747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A359B0F0-EDFF-4B33-9552-030EF4406212}" type="slidenum">
              <a:rPr lang="en-US" altLang="en-US" sz="1200">
                <a:solidFill>
                  <a:srgbClr val="000000"/>
                </a:solidFill>
                <a:latin typeface="Arial" panose="020B0604020202020204" pitchFamily="34" charset="0"/>
              </a:rPr>
              <a:pPr/>
              <a:t>27</a:t>
            </a:fld>
            <a:endParaRPr lang="en-US" altLang="en-US" sz="1200">
              <a:solidFill>
                <a:srgbClr val="000000"/>
              </a:solidFill>
              <a:latin typeface="Arial" panose="020B0604020202020204" pitchFamily="34" charset="0"/>
            </a:endParaRPr>
          </a:p>
        </p:txBody>
      </p:sp>
      <p:sp>
        <p:nvSpPr>
          <p:cNvPr id="43010" name="Rectangle 2"/>
          <p:cNvSpPr>
            <a:spLocks noGrp="1" noRot="1" noChangeAspect="1" noChangeArrowheads="1" noTextEdit="1"/>
          </p:cNvSpPr>
          <p:nvPr>
            <p:ph type="sldImg"/>
          </p:nvPr>
        </p:nvSpPr>
        <p:spPr>
          <a:xfrm>
            <a:off x="381000" y="684213"/>
            <a:ext cx="6096000" cy="3429000"/>
          </a:xfrm>
          <a:solidFill>
            <a:srgbClr val="FFFFFF"/>
          </a:solidFill>
          <a:ln/>
        </p:spPr>
      </p:sp>
      <p:sp>
        <p:nvSpPr>
          <p:cNvPr id="4301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7509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https://www.teachingchannel.org/videos/gathering-data-to-inform-instruction-ousd</a:t>
            </a:r>
            <a:endParaRPr lang="en-US">
              <a:cs typeface="Calibri"/>
              <a:hlinkClick r:id="rId3"/>
            </a:endParaRPr>
          </a:p>
          <a:p>
            <a:endParaRPr lang="en-US">
              <a:cs typeface="Calibri"/>
            </a:endParaRPr>
          </a:p>
          <a:p>
            <a:r>
              <a:rPr lang="en-US">
                <a:hlinkClick r:id="rId4"/>
              </a:rPr>
              <a:t>https://www.youtube.com/watch?v=FoXOAVMp0EM</a:t>
            </a:r>
            <a:r>
              <a:rPr lang="en-US">
                <a:cs typeface="Calibri"/>
              </a:rPr>
              <a:t> (many examples)</a:t>
            </a:r>
            <a:endParaRPr lang="en-US">
              <a:cs typeface="Calibri"/>
              <a:hlinkClick r:id="rId4"/>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31</a:t>
            </a:fld>
            <a:endParaRPr lang="en-US"/>
          </a:p>
        </p:txBody>
      </p:sp>
    </p:spTree>
    <p:extLst>
      <p:ext uri="{BB962C8B-B14F-4D97-AF65-F5344CB8AC3E}">
        <p14:creationId xmlns:p14="http://schemas.microsoft.com/office/powerpoint/2010/main" val="341753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makes sense when you think about the root word for assessment: </a:t>
            </a:r>
            <a:endParaRPr lang="en-US">
              <a:solidFill>
                <a:srgbClr val="000000"/>
              </a:solidFill>
              <a:latin typeface="Calibri"/>
            </a:endParaRPr>
          </a:p>
        </p:txBody>
      </p:sp>
      <p:sp>
        <p:nvSpPr>
          <p:cNvPr id="4" name="Slide Number Placeholder 3"/>
          <p:cNvSpPr>
            <a:spLocks noGrp="1"/>
          </p:cNvSpPr>
          <p:nvPr>
            <p:ph type="sldNum" sz="quarter" idx="10"/>
          </p:nvPr>
        </p:nvSpPr>
        <p:spPr/>
        <p:txBody>
          <a:bodyPr/>
          <a:lstStyle/>
          <a:p>
            <a:fld id="{E24AB98D-ACCB-4E70-9495-083459A288DA}" type="slidenum">
              <a:rPr lang="en-US" smtClean="0"/>
              <a:t>32</a:t>
            </a:fld>
            <a:endParaRPr lang="en-US"/>
          </a:p>
        </p:txBody>
      </p:sp>
    </p:spTree>
    <p:extLst>
      <p:ext uri="{BB962C8B-B14F-4D97-AF65-F5344CB8AC3E}">
        <p14:creationId xmlns:p14="http://schemas.microsoft.com/office/powerpoint/2010/main" val="1884025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575" y="5842000"/>
            <a:ext cx="2743200" cy="365125"/>
          </a:xfrm>
          <a:prstGeom prst="rect">
            <a:avLst/>
          </a:prstGeom>
        </p:spPr>
        <p:txBody>
          <a:bodyPr/>
          <a:lstStyle>
            <a:lvl1pPr algn="ctr" eaLnBrk="1" fontAlgn="auto" hangingPunct="1">
              <a:spcBef>
                <a:spcPts val="0"/>
              </a:spcBef>
              <a:spcAft>
                <a:spcPts val="0"/>
              </a:spcAft>
              <a:defRPr sz="1600" i="1">
                <a:solidFill>
                  <a:schemeClr val="bg1"/>
                </a:solidFill>
                <a:latin typeface="+mn-lt"/>
              </a:defRPr>
            </a:lvl1pPr>
          </a:lstStyle>
          <a:p>
            <a:pPr>
              <a:defRPr/>
            </a:pPr>
            <a:endParaRPr lang="en-US"/>
          </a:p>
        </p:txBody>
      </p:sp>
    </p:spTree>
    <p:extLst>
      <p:ext uri="{BB962C8B-B14F-4D97-AF65-F5344CB8AC3E}">
        <p14:creationId xmlns:p14="http://schemas.microsoft.com/office/powerpoint/2010/main" val="351457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EC6B4B63-22F1-42BF-B63F-52EB2219B80E}" type="slidenum">
              <a:rPr lang="en-US"/>
              <a:pPr>
                <a:defRPr/>
              </a:pPr>
              <a:t>‹#›</a:t>
            </a:fld>
            <a:endParaRPr lang="en-US"/>
          </a:p>
        </p:txBody>
      </p:sp>
    </p:spTree>
    <p:extLst>
      <p:ext uri="{BB962C8B-B14F-4D97-AF65-F5344CB8AC3E}">
        <p14:creationId xmlns:p14="http://schemas.microsoft.com/office/powerpoint/2010/main" val="59543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83DFBC48-C1A2-4337-8D0D-AAF5C8D7286D}" type="slidenum">
              <a:rPr lang="en-US"/>
              <a:pPr>
                <a:defRPr/>
              </a:pPr>
              <a:t>‹#›</a:t>
            </a:fld>
            <a:endParaRPr lang="en-US"/>
          </a:p>
        </p:txBody>
      </p:sp>
    </p:spTree>
    <p:extLst>
      <p:ext uri="{BB962C8B-B14F-4D97-AF65-F5344CB8AC3E}">
        <p14:creationId xmlns:p14="http://schemas.microsoft.com/office/powerpoint/2010/main" val="170742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lang="en-US"/>
              <a:t>Click to edit Master title style</a:t>
            </a:r>
            <a:endParaRP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1604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B6F4DC3A-3AAE-47DF-B708-B71355EDCBB4}" type="slidenum">
              <a:rPr lang="en-US"/>
              <a:pPr>
                <a:defRPr/>
              </a:pPr>
              <a:t>‹#›</a:t>
            </a:fld>
            <a:endParaRPr lang="en-US"/>
          </a:p>
        </p:txBody>
      </p:sp>
    </p:spTree>
    <p:extLst>
      <p:ext uri="{BB962C8B-B14F-4D97-AF65-F5344CB8AC3E}">
        <p14:creationId xmlns:p14="http://schemas.microsoft.com/office/powerpoint/2010/main" val="138531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BA34E5E8-D2B3-48C4-A9C5-908FFAA8EFBD}" type="slidenum">
              <a:rPr lang="en-US"/>
              <a:pPr>
                <a:defRPr/>
              </a:pPr>
              <a:t>‹#›</a:t>
            </a:fld>
            <a:endParaRPr lang="en-US"/>
          </a:p>
        </p:txBody>
      </p:sp>
    </p:spTree>
    <p:extLst>
      <p:ext uri="{BB962C8B-B14F-4D97-AF65-F5344CB8AC3E}">
        <p14:creationId xmlns:p14="http://schemas.microsoft.com/office/powerpoint/2010/main" val="42809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2CA404FD-8D2C-408A-8A5B-313ADCE03427}" type="slidenum">
              <a:rPr lang="en-US"/>
              <a:pPr>
                <a:defRPr/>
              </a:pPr>
              <a:t>‹#›</a:t>
            </a:fld>
            <a:endParaRPr lang="en-US"/>
          </a:p>
        </p:txBody>
      </p:sp>
    </p:spTree>
    <p:extLst>
      <p:ext uri="{BB962C8B-B14F-4D97-AF65-F5344CB8AC3E}">
        <p14:creationId xmlns:p14="http://schemas.microsoft.com/office/powerpoint/2010/main" val="80403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
        <p:nvSpPr>
          <p:cNvPr id="7" name="Slide Number Placeholder 5"/>
          <p:cNvSpPr>
            <a:spLocks noGrp="1"/>
          </p:cNvSpPr>
          <p:nvPr>
            <p:ph type="sldNum" sz="quarter" idx="10"/>
          </p:nvPr>
        </p:nvSpPr>
        <p:spPr/>
        <p:txBody>
          <a:bodyPr/>
          <a:lstStyle>
            <a:lvl1pPr>
              <a:defRPr/>
            </a:lvl1pPr>
          </a:lstStyle>
          <a:p>
            <a:pPr>
              <a:defRPr/>
            </a:pPr>
            <a:fld id="{7FF1FEA0-D04D-4664-8D7C-956252F3ACA7}" type="slidenum">
              <a:rPr lang="en-US"/>
              <a:pPr>
                <a:defRPr/>
              </a:pPr>
              <a:t>‹#›</a:t>
            </a:fld>
            <a:endParaRPr lang="en-US"/>
          </a:p>
        </p:txBody>
      </p:sp>
    </p:spTree>
    <p:extLst>
      <p:ext uri="{BB962C8B-B14F-4D97-AF65-F5344CB8AC3E}">
        <p14:creationId xmlns:p14="http://schemas.microsoft.com/office/powerpoint/2010/main" val="429130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6A007AE6-190F-4396-B3CD-C00EE63A77A7}" type="slidenum">
              <a:rPr lang="en-US"/>
              <a:pPr>
                <a:defRPr/>
              </a:pPr>
              <a:t>‹#›</a:t>
            </a:fld>
            <a:endParaRPr lang="en-US"/>
          </a:p>
        </p:txBody>
      </p:sp>
    </p:spTree>
    <p:extLst>
      <p:ext uri="{BB962C8B-B14F-4D97-AF65-F5344CB8AC3E}">
        <p14:creationId xmlns:p14="http://schemas.microsoft.com/office/powerpoint/2010/main" val="23422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8DB8510-3E9F-4365-9B10-1A4EC89767F0}" type="slidenum">
              <a:rPr lang="en-US"/>
              <a:pPr>
                <a:defRPr/>
              </a:pPr>
              <a:t>‹#›</a:t>
            </a:fld>
            <a:endParaRPr lang="en-US"/>
          </a:p>
        </p:txBody>
      </p:sp>
    </p:spTree>
    <p:extLst>
      <p:ext uri="{BB962C8B-B14F-4D97-AF65-F5344CB8AC3E}">
        <p14:creationId xmlns:p14="http://schemas.microsoft.com/office/powerpoint/2010/main" val="88117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C321224-6B1D-4DF0-8AF4-59E43BD3F21D}" type="slidenum">
              <a:rPr lang="en-US"/>
              <a:pPr>
                <a:defRPr/>
              </a:pPr>
              <a:t>‹#›</a:t>
            </a:fld>
            <a:endParaRPr lang="en-US"/>
          </a:p>
        </p:txBody>
      </p:sp>
    </p:spTree>
    <p:extLst>
      <p:ext uri="{BB962C8B-B14F-4D97-AF65-F5344CB8AC3E}">
        <p14:creationId xmlns:p14="http://schemas.microsoft.com/office/powerpoint/2010/main" val="106069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9AEAA1BA-B94D-4873-86B2-4A41BB7F32A1}" type="slidenum">
              <a:rPr lang="en-US"/>
              <a:pPr>
                <a:defRPr/>
              </a:pPr>
              <a:t>‹#›</a:t>
            </a:fld>
            <a:endParaRPr lang="en-US"/>
          </a:p>
        </p:txBody>
      </p:sp>
    </p:spTree>
    <p:extLst>
      <p:ext uri="{BB962C8B-B14F-4D97-AF65-F5344CB8AC3E}">
        <p14:creationId xmlns:p14="http://schemas.microsoft.com/office/powerpoint/2010/main" val="22808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8463" y="144463"/>
            <a:ext cx="113696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98463" y="1724025"/>
            <a:ext cx="1136967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10596563" y="6356350"/>
            <a:ext cx="1171575" cy="365125"/>
          </a:xfrm>
          <a:prstGeom prst="rect">
            <a:avLst/>
          </a:prstGeom>
        </p:spPr>
        <p:txBody>
          <a:bodyPr vert="horz" lIns="91440" tIns="45720" rIns="91440" bIns="45720" rtlCol="0" anchor="ctr"/>
          <a:lstStyle>
            <a:lvl1pPr algn="ctr" eaLnBrk="1" fontAlgn="auto" hangingPunct="1">
              <a:spcBef>
                <a:spcPts val="0"/>
              </a:spcBef>
              <a:spcAft>
                <a:spcPts val="0"/>
              </a:spcAft>
              <a:defRPr sz="1400" b="1" i="0" smtClean="0">
                <a:solidFill>
                  <a:schemeClr val="bg1"/>
                </a:solidFill>
                <a:latin typeface="Fira Sans Ultra" charset="0"/>
                <a:ea typeface="Fira Sans Ultra" charset="0"/>
                <a:cs typeface="Fira Sans Ultra" charset="0"/>
              </a:defRPr>
            </a:lvl1pPr>
          </a:lstStyle>
          <a:p>
            <a:pPr>
              <a:defRPr/>
            </a:pPr>
            <a:fld id="{63EF1CDC-EF74-4491-AA0F-F44C8CB0064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fontAlgn="base">
        <a:lnSpc>
          <a:spcPct val="90000"/>
        </a:lnSpc>
        <a:spcBef>
          <a:spcPct val="0"/>
        </a:spcBef>
        <a:spcAft>
          <a:spcPct val="0"/>
        </a:spcAft>
        <a:defRPr sz="4400" kern="1200">
          <a:solidFill>
            <a:srgbClr val="004071"/>
          </a:solidFill>
          <a:latin typeface="Vollkorn" charset="0"/>
          <a:ea typeface="Vollkorn" charset="0"/>
          <a:cs typeface="Vollkorn" charset="0"/>
        </a:defRPr>
      </a:lvl1pPr>
      <a:lvl2pPr algn="l" rtl="0" fontAlgn="base">
        <a:lnSpc>
          <a:spcPct val="90000"/>
        </a:lnSpc>
        <a:spcBef>
          <a:spcPct val="0"/>
        </a:spcBef>
        <a:spcAft>
          <a:spcPct val="0"/>
        </a:spcAft>
        <a:defRPr sz="4400">
          <a:solidFill>
            <a:srgbClr val="004071"/>
          </a:solidFill>
          <a:latin typeface="Vollkorn"/>
          <a:ea typeface="Vollkorn"/>
          <a:cs typeface="Vollkorn"/>
        </a:defRPr>
      </a:lvl2pPr>
      <a:lvl3pPr algn="l" rtl="0" fontAlgn="base">
        <a:lnSpc>
          <a:spcPct val="90000"/>
        </a:lnSpc>
        <a:spcBef>
          <a:spcPct val="0"/>
        </a:spcBef>
        <a:spcAft>
          <a:spcPct val="0"/>
        </a:spcAft>
        <a:defRPr sz="4400">
          <a:solidFill>
            <a:srgbClr val="004071"/>
          </a:solidFill>
          <a:latin typeface="Vollkorn"/>
          <a:ea typeface="Vollkorn"/>
          <a:cs typeface="Vollkorn"/>
        </a:defRPr>
      </a:lvl3pPr>
      <a:lvl4pPr algn="l" rtl="0" fontAlgn="base">
        <a:lnSpc>
          <a:spcPct val="90000"/>
        </a:lnSpc>
        <a:spcBef>
          <a:spcPct val="0"/>
        </a:spcBef>
        <a:spcAft>
          <a:spcPct val="0"/>
        </a:spcAft>
        <a:defRPr sz="4400">
          <a:solidFill>
            <a:srgbClr val="004071"/>
          </a:solidFill>
          <a:latin typeface="Vollkorn"/>
          <a:ea typeface="Vollkorn"/>
          <a:cs typeface="Vollkorn"/>
        </a:defRPr>
      </a:lvl4pPr>
      <a:lvl5pPr algn="l" rtl="0" fontAlgn="base">
        <a:lnSpc>
          <a:spcPct val="90000"/>
        </a:lnSpc>
        <a:spcBef>
          <a:spcPct val="0"/>
        </a:spcBef>
        <a:spcAft>
          <a:spcPct val="0"/>
        </a:spcAft>
        <a:defRPr sz="4400">
          <a:solidFill>
            <a:srgbClr val="004071"/>
          </a:solidFill>
          <a:latin typeface="Vollkorn"/>
          <a:ea typeface="Vollkorn"/>
          <a:cs typeface="Vollkorn"/>
        </a:defRPr>
      </a:lvl5pPr>
      <a:lvl6pPr marL="457200" algn="l" rtl="0" fontAlgn="base">
        <a:lnSpc>
          <a:spcPct val="90000"/>
        </a:lnSpc>
        <a:spcBef>
          <a:spcPct val="0"/>
        </a:spcBef>
        <a:spcAft>
          <a:spcPct val="0"/>
        </a:spcAft>
        <a:defRPr sz="4400">
          <a:solidFill>
            <a:srgbClr val="004071"/>
          </a:solidFill>
          <a:latin typeface="Vollkorn"/>
          <a:ea typeface="Vollkorn"/>
          <a:cs typeface="Vollkorn"/>
        </a:defRPr>
      </a:lvl6pPr>
      <a:lvl7pPr marL="914400" algn="l" rtl="0" fontAlgn="base">
        <a:lnSpc>
          <a:spcPct val="90000"/>
        </a:lnSpc>
        <a:spcBef>
          <a:spcPct val="0"/>
        </a:spcBef>
        <a:spcAft>
          <a:spcPct val="0"/>
        </a:spcAft>
        <a:defRPr sz="4400">
          <a:solidFill>
            <a:srgbClr val="004071"/>
          </a:solidFill>
          <a:latin typeface="Vollkorn"/>
          <a:ea typeface="Vollkorn"/>
          <a:cs typeface="Vollkorn"/>
        </a:defRPr>
      </a:lvl7pPr>
      <a:lvl8pPr marL="1371600" algn="l" rtl="0" fontAlgn="base">
        <a:lnSpc>
          <a:spcPct val="90000"/>
        </a:lnSpc>
        <a:spcBef>
          <a:spcPct val="0"/>
        </a:spcBef>
        <a:spcAft>
          <a:spcPct val="0"/>
        </a:spcAft>
        <a:defRPr sz="4400">
          <a:solidFill>
            <a:srgbClr val="004071"/>
          </a:solidFill>
          <a:latin typeface="Vollkorn"/>
          <a:ea typeface="Vollkorn"/>
          <a:cs typeface="Vollkorn"/>
        </a:defRPr>
      </a:lvl8pPr>
      <a:lvl9pPr marL="1828800" algn="l" rtl="0" fontAlgn="base">
        <a:lnSpc>
          <a:spcPct val="90000"/>
        </a:lnSpc>
        <a:spcBef>
          <a:spcPct val="0"/>
        </a:spcBef>
        <a:spcAft>
          <a:spcPct val="0"/>
        </a:spcAft>
        <a:defRPr sz="4400">
          <a:solidFill>
            <a:srgbClr val="004071"/>
          </a:solidFill>
          <a:latin typeface="Vollkorn"/>
          <a:ea typeface="Vollkorn"/>
          <a:cs typeface="Vollkorn"/>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60636B"/>
          </a:solidFill>
          <a:latin typeface="Fira Sans" charset="0"/>
          <a:ea typeface="Fira Sans" charset="0"/>
          <a:cs typeface="Fira Sans"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60636B"/>
          </a:solidFill>
          <a:latin typeface="Fira Sans" charset="0"/>
          <a:ea typeface="Fira Sans" charset="0"/>
          <a:cs typeface="Fira Sans"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60636B"/>
          </a:solidFill>
          <a:latin typeface="Fira Sans" charset="0"/>
          <a:ea typeface="Fira Sans" charset="0"/>
          <a:cs typeface="Fira Sans"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52KuhCpiOUE" TargetMode="Externa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vde.state.wv.us/leaders-of-literacy/"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pals.virginia.edu/"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screencast.com/t/u0KgnmmnMTx" TargetMode="External"/><Relationship Id="rId4" Type="http://schemas.openxmlformats.org/officeDocument/2006/relationships/hyperlink" Target="https://www.youtube.com/watch?v=gDGDHwfoP9E&amp;feature=youtu.b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Date Placeholder 3"/>
          <p:cNvSpPr>
            <a:spLocks noGrp="1"/>
          </p:cNvSpPr>
          <p:nvPr>
            <p:ph type="dt" sz="quarter" idx="10"/>
          </p:nvPr>
        </p:nvSpPr>
        <p:spPr bwMode="auto">
          <a:xfrm>
            <a:off x="4662920" y="5321877"/>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000" b="1" dirty="0" smtClean="0">
                <a:solidFill>
                  <a:schemeClr val="bg1"/>
                </a:solidFill>
              </a:rPr>
              <a:t>Friday, April 13, 2018</a:t>
            </a:r>
            <a:endParaRPr lang="en-US" altLang="en-US" sz="2000" b="1" dirty="0">
              <a:solidFill>
                <a:schemeClr val="bg1"/>
              </a:solidFill>
            </a:endParaRPr>
          </a:p>
        </p:txBody>
      </p:sp>
      <p:pic>
        <p:nvPicPr>
          <p:cNvPr id="614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975" y="4922838"/>
            <a:ext cx="18938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6972" y="4918075"/>
            <a:ext cx="2715028"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79818"/>
            <a:ext cx="2220057" cy="2113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77" t="9688" r="13456" b="11562"/>
          <a:stretch/>
        </p:blipFill>
        <p:spPr bwMode="auto">
          <a:xfrm>
            <a:off x="1524000" y="0"/>
            <a:ext cx="9144000" cy="6705600"/>
          </a:xfrm>
          <a:prstGeom prst="rect">
            <a:avLst/>
          </a:prstGeom>
          <a:ln w="76200">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962400" y="3429000"/>
            <a:ext cx="914400" cy="16764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5029200" y="1600200"/>
            <a:ext cx="914400" cy="16764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51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884609" y="4121239"/>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91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524001" y="3703698"/>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541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678547" y="2287022"/>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155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652789" y="1862020"/>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651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524001" y="1643079"/>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59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3707" y="991539"/>
            <a:ext cx="5703194" cy="5460808"/>
          </a:xfrm>
          <a:prstGeom prst="rect">
            <a:avLst/>
          </a:prstGeom>
        </p:spPr>
      </p:pic>
      <p:cxnSp>
        <p:nvCxnSpPr>
          <p:cNvPr id="3" name="Straight Arrow Connector 2"/>
          <p:cNvCxnSpPr/>
          <p:nvPr/>
        </p:nvCxnSpPr>
        <p:spPr>
          <a:xfrm>
            <a:off x="1524001" y="1243834"/>
            <a:ext cx="1974761" cy="5366"/>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233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that connect to high-quality instruction?</a:t>
            </a:r>
            <a:endParaRPr lang="en-US" dirty="0"/>
          </a:p>
        </p:txBody>
      </p:sp>
      <p:sp>
        <p:nvSpPr>
          <p:cNvPr id="4" name="Text Placeholder 3"/>
          <p:cNvSpPr>
            <a:spLocks noGrp="1"/>
          </p:cNvSpPr>
          <p:nvPr>
            <p:ph type="body" idx="1"/>
          </p:nvPr>
        </p:nvSpPr>
        <p:spPr/>
        <p:txBody>
          <a:bodyPr/>
          <a:lstStyle/>
          <a:p>
            <a:endParaRPr lang="en-US"/>
          </a:p>
        </p:txBody>
      </p:sp>
      <p:sp>
        <p:nvSpPr>
          <p:cNvPr id="2" name="Slide Number Placeholder 1"/>
          <p:cNvSpPr>
            <a:spLocks noGrp="1"/>
          </p:cNvSpPr>
          <p:nvPr>
            <p:ph type="sldNum" sz="quarter" idx="10"/>
          </p:nvPr>
        </p:nvSpPr>
        <p:spPr/>
        <p:txBody>
          <a:bodyPr/>
          <a:lstStyle/>
          <a:p>
            <a:pPr>
              <a:defRPr/>
            </a:pPr>
            <a:fld id="{68DB8510-3E9F-4365-9B10-1A4EC89767F0}" type="slidenum">
              <a:rPr lang="en-US" smtClean="0"/>
              <a:pPr>
                <a:defRPr/>
              </a:pPr>
              <a:t>17</a:t>
            </a:fld>
            <a:endParaRPr lang="en-US"/>
          </a:p>
        </p:txBody>
      </p:sp>
    </p:spTree>
    <p:extLst>
      <p:ext uri="{BB962C8B-B14F-4D97-AF65-F5344CB8AC3E}">
        <p14:creationId xmlns:p14="http://schemas.microsoft.com/office/powerpoint/2010/main" val="72312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63" y="443345"/>
            <a:ext cx="11369675" cy="1101293"/>
          </a:xfrm>
        </p:spPr>
        <p:txBody>
          <a:bodyPr/>
          <a:lstStyle/>
          <a:p>
            <a:r>
              <a:rPr lang="en-US" b="1" dirty="0" smtClean="0"/>
              <a:t>Ruby Payne</a:t>
            </a:r>
            <a:r>
              <a:rPr lang="en-US" dirty="0" smtClean="0"/>
              <a:t/>
            </a:r>
            <a:br>
              <a:rPr lang="en-US" dirty="0" smtClean="0"/>
            </a:br>
            <a:endParaRPr lang="en-US" dirty="0"/>
          </a:p>
        </p:txBody>
      </p:sp>
      <p:sp>
        <p:nvSpPr>
          <p:cNvPr id="5" name="Content Placeholder 4"/>
          <p:cNvSpPr>
            <a:spLocks noGrp="1"/>
          </p:cNvSpPr>
          <p:nvPr>
            <p:ph idx="1"/>
          </p:nvPr>
        </p:nvSpPr>
        <p:spPr/>
        <p:txBody>
          <a:bodyPr/>
          <a:lstStyle/>
          <a:p>
            <a:pPr marL="0" indent="0">
              <a:buNone/>
            </a:pPr>
            <a:r>
              <a:rPr lang="en-US" sz="4800" dirty="0" smtClean="0"/>
              <a:t>Issues facing children in poverty:</a:t>
            </a:r>
          </a:p>
          <a:p>
            <a:r>
              <a:rPr lang="en-US" sz="4000" dirty="0" smtClean="0"/>
              <a:t>Inability to plan </a:t>
            </a:r>
          </a:p>
          <a:p>
            <a:r>
              <a:rPr lang="en-US" sz="4000" dirty="0" smtClean="0"/>
              <a:t>Casual Register of Speaking</a:t>
            </a:r>
          </a:p>
          <a:p>
            <a:endParaRPr lang="en-US" sz="4000" dirty="0" smtClean="0"/>
          </a:p>
          <a:p>
            <a:endParaRPr lang="en-US" dirty="0" smtClean="0"/>
          </a:p>
          <a:p>
            <a:pPr marL="0" indent="0">
              <a:buNone/>
            </a:pPr>
            <a:endParaRPr lang="en-US" dirty="0" smtClean="0"/>
          </a:p>
          <a:p>
            <a:pPr marL="0" indent="0">
              <a:buNone/>
            </a:pP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BA34E5E8-D2B3-48C4-A9C5-908FFAA8EFBD}" type="slidenum">
              <a:rPr lang="en-US" smtClean="0"/>
              <a:pPr>
                <a:defRPr/>
              </a:pPr>
              <a:t>18</a:t>
            </a:fld>
            <a:endParaRPr lang="en-US"/>
          </a:p>
        </p:txBody>
      </p:sp>
    </p:spTree>
    <p:extLst>
      <p:ext uri="{BB962C8B-B14F-4D97-AF65-F5344CB8AC3E}">
        <p14:creationId xmlns:p14="http://schemas.microsoft.com/office/powerpoint/2010/main" val="17246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Registers of Language</a:t>
            </a:r>
            <a:endParaRPr lang="en-US" b="1"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A34E5E8-D2B3-48C4-A9C5-908FFAA8EFBD}" type="slidenum">
              <a:rPr lang="en-US" smtClean="0"/>
              <a:pPr>
                <a:defRPr/>
              </a:pPr>
              <a:t>19</a:t>
            </a:fld>
            <a:endParaRPr lang="en-US"/>
          </a:p>
        </p:txBody>
      </p:sp>
      <p:pic>
        <p:nvPicPr>
          <p:cNvPr id="1026" name="Picture 2" descr="Image result for registers of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89" y="1544639"/>
            <a:ext cx="11727012" cy="421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33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lgn="ctr" fontAlgn="auto">
              <a:spcAft>
                <a:spcPts val="0"/>
              </a:spcAft>
              <a:defRPr/>
            </a:pPr>
            <a:r>
              <a:rPr lang="en-US" sz="6000" b="1">
                <a:latin typeface="+mn-lt"/>
                <a:ea typeface="ARTSYclementine Medium" charset="0"/>
                <a:cs typeface="ARTSYclementine Medium" charset="0"/>
              </a:rPr>
              <a:t>Welcome! </a:t>
            </a:r>
          </a:p>
        </p:txBody>
      </p:sp>
      <p:sp>
        <p:nvSpPr>
          <p:cNvPr id="71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B0B3195-5CA7-45D8-AFE8-43871FB2B897}" type="slidenum">
              <a:rPr lang="en-US" altLang="en-US">
                <a:solidFill>
                  <a:schemeClr val="bg1"/>
                </a:solidFill>
                <a:latin typeface="Fira Sans Ultra"/>
                <a:ea typeface="Fira Sans Ultra"/>
                <a:cs typeface="Fira Sans Ultra"/>
              </a:rPr>
              <a:pPr fontAlgn="base">
                <a:spcBef>
                  <a:spcPct val="0"/>
                </a:spcBef>
                <a:spcAft>
                  <a:spcPct val="0"/>
                </a:spcAft>
              </a:pPr>
              <a:t>2</a:t>
            </a:fld>
            <a:endParaRPr lang="en-US" altLang="en-US">
              <a:solidFill>
                <a:schemeClr val="bg1"/>
              </a:solidFill>
              <a:latin typeface="Fira Sans Ultra"/>
              <a:ea typeface="Fira Sans Ultra"/>
              <a:cs typeface="Fira Sans Ultra"/>
            </a:endParaRPr>
          </a:p>
        </p:txBody>
      </p:sp>
      <p:pic>
        <p:nvPicPr>
          <p:cNvPr id="3" name="Content Placeholder 2"/>
          <p:cNvPicPr>
            <a:picLocks noGrp="1" noRot="1" noChangeAspect="1"/>
          </p:cNvPicPr>
          <p:nvPr>
            <p:ph idx="1"/>
            <a:videoFile r:link="rId1"/>
          </p:nvPr>
        </p:nvPicPr>
        <p:blipFill>
          <a:blip r:embed="rId4"/>
          <a:stretch>
            <a:fillRect/>
          </a:stretch>
        </p:blipFill>
        <p:spPr>
          <a:xfrm>
            <a:off x="2432859" y="1343025"/>
            <a:ext cx="7305916" cy="4394400"/>
          </a:xfrm>
          <a:prstGeom prst="rect">
            <a:avLst/>
          </a:prstGeom>
        </p:spPr>
      </p:pic>
    </p:spTree>
    <p:extLst>
      <p:ext uri="{BB962C8B-B14F-4D97-AF65-F5344CB8AC3E}">
        <p14:creationId xmlns:p14="http://schemas.microsoft.com/office/powerpoint/2010/main" val="358182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Registers of Language</a:t>
            </a:r>
            <a:endParaRPr lang="en-US" b="1" dirty="0"/>
          </a:p>
        </p:txBody>
      </p:sp>
      <p:sp>
        <p:nvSpPr>
          <p:cNvPr id="4" name="Slide Number Placeholder 3"/>
          <p:cNvSpPr>
            <a:spLocks noGrp="1"/>
          </p:cNvSpPr>
          <p:nvPr>
            <p:ph type="sldNum" sz="quarter" idx="10"/>
          </p:nvPr>
        </p:nvSpPr>
        <p:spPr/>
        <p:txBody>
          <a:bodyPr/>
          <a:lstStyle/>
          <a:p>
            <a:pPr>
              <a:defRPr/>
            </a:pPr>
            <a:fld id="{BA34E5E8-D2B3-48C4-A9C5-908FFAA8EFBD}" type="slidenum">
              <a:rPr lang="en-US" smtClean="0"/>
              <a:pPr>
                <a:defRPr/>
              </a:pPr>
              <a:t>20</a:t>
            </a:fld>
            <a:endParaRPr lang="en-US"/>
          </a:p>
        </p:txBody>
      </p:sp>
      <p:pic>
        <p:nvPicPr>
          <p:cNvPr id="1026" name="Picture 2" descr="Image result for registers of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63" y="1544639"/>
            <a:ext cx="10931237" cy="403804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2023" y="3879273"/>
            <a:ext cx="934896" cy="6511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609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affect cognition?</a:t>
            </a:r>
            <a:endParaRPr lang="en-US" dirty="0"/>
          </a:p>
        </p:txBody>
      </p:sp>
      <p:sp>
        <p:nvSpPr>
          <p:cNvPr id="3" name="Content Placeholder 2"/>
          <p:cNvSpPr>
            <a:spLocks noGrp="1"/>
          </p:cNvSpPr>
          <p:nvPr>
            <p:ph idx="1"/>
          </p:nvPr>
        </p:nvSpPr>
        <p:spPr/>
        <p:txBody>
          <a:bodyPr/>
          <a:lstStyle/>
          <a:p>
            <a:r>
              <a:rPr lang="en-US" dirty="0" smtClean="0"/>
              <a:t>If an individual depends upon a random, episodic story structure for memory patterns, lives in an unpredictable environment, and </a:t>
            </a:r>
            <a:r>
              <a:rPr lang="en-US" i="1" dirty="0" smtClean="0"/>
              <a:t>has not developed the ability to plan, then….</a:t>
            </a:r>
          </a:p>
          <a:p>
            <a:r>
              <a:rPr lang="en-US" dirty="0" smtClean="0"/>
              <a:t>If an individual cannot plan, s/he cannot </a:t>
            </a:r>
            <a:r>
              <a:rPr lang="en-US" i="1" dirty="0" smtClean="0"/>
              <a:t>predict.</a:t>
            </a:r>
          </a:p>
          <a:p>
            <a:r>
              <a:rPr lang="en-US" dirty="0" smtClean="0"/>
              <a:t>If an individual cannot predict, s/he cannot </a:t>
            </a:r>
            <a:r>
              <a:rPr lang="en-US" i="1" dirty="0" smtClean="0"/>
              <a:t>identify cause and effect.</a:t>
            </a:r>
          </a:p>
          <a:p>
            <a:r>
              <a:rPr lang="en-US" dirty="0"/>
              <a:t>If an individual </a:t>
            </a:r>
            <a:r>
              <a:rPr lang="en-US" dirty="0" smtClean="0"/>
              <a:t>cannot </a:t>
            </a:r>
            <a:r>
              <a:rPr lang="en-US" dirty="0"/>
              <a:t>identify</a:t>
            </a:r>
            <a:r>
              <a:rPr lang="en-US" i="1" dirty="0"/>
              <a:t> </a:t>
            </a:r>
            <a:r>
              <a:rPr lang="en-US" dirty="0"/>
              <a:t>cause and </a:t>
            </a:r>
            <a:r>
              <a:rPr lang="en-US" dirty="0" smtClean="0"/>
              <a:t>effect, s/he cannot </a:t>
            </a:r>
            <a:r>
              <a:rPr lang="en-US" i="1" dirty="0" smtClean="0"/>
              <a:t>identify consequence.</a:t>
            </a:r>
          </a:p>
          <a:p>
            <a:r>
              <a:rPr lang="en-US" dirty="0"/>
              <a:t>If an individual cannot identify</a:t>
            </a:r>
            <a:r>
              <a:rPr lang="en-US" i="1" dirty="0"/>
              <a:t> </a:t>
            </a:r>
            <a:r>
              <a:rPr lang="en-US" dirty="0" smtClean="0"/>
              <a:t>consequence, </a:t>
            </a:r>
            <a:r>
              <a:rPr lang="en-US" dirty="0"/>
              <a:t>s/he cannot </a:t>
            </a:r>
            <a:r>
              <a:rPr lang="en-US" i="1" dirty="0" smtClean="0"/>
              <a:t>control impulsivity.</a:t>
            </a:r>
          </a:p>
          <a:p>
            <a:endParaRPr lang="en-US" i="1" dirty="0" smtClean="0"/>
          </a:p>
          <a:p>
            <a:endParaRPr lang="en-US" i="1" dirty="0"/>
          </a:p>
          <a:p>
            <a:endParaRPr lang="en-US" i="1"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B6F4DC3A-3AAE-47DF-B708-B71355EDCBB4}" type="slidenum">
              <a:rPr lang="en-US" smtClean="0"/>
              <a:pPr>
                <a:defRPr/>
              </a:pPr>
              <a:t>21</a:t>
            </a:fld>
            <a:endParaRPr lang="en-US"/>
          </a:p>
        </p:txBody>
      </p:sp>
    </p:spTree>
    <p:extLst>
      <p:ext uri="{BB962C8B-B14F-4D97-AF65-F5344CB8AC3E}">
        <p14:creationId xmlns:p14="http://schemas.microsoft.com/office/powerpoint/2010/main" val="156727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What’s the answer?</a:t>
            </a:r>
            <a:endParaRPr lang="en-US" dirty="0"/>
          </a:p>
        </p:txBody>
      </p:sp>
      <p:sp>
        <p:nvSpPr>
          <p:cNvPr id="6" name="Text Placeholder 5"/>
          <p:cNvSpPr>
            <a:spLocks noGrp="1"/>
          </p:cNvSpPr>
          <p:nvPr>
            <p:ph type="body" idx="1"/>
          </p:nvPr>
        </p:nvSpPr>
        <p:spPr>
          <a:xfrm>
            <a:off x="375138" y="4880412"/>
            <a:ext cx="11393350" cy="932104"/>
          </a:xfrm>
        </p:spPr>
        <p:txBody>
          <a:bodyPr/>
          <a:lstStyle/>
          <a:p>
            <a:pPr algn="ctr"/>
            <a:r>
              <a:rPr lang="en-US" sz="4800" dirty="0" smtClean="0"/>
              <a:t>Increase the opportunity for discourse.</a:t>
            </a:r>
            <a:endParaRPr lang="en-US" sz="4800" dirty="0"/>
          </a:p>
        </p:txBody>
      </p:sp>
      <p:sp>
        <p:nvSpPr>
          <p:cNvPr id="4" name="Slide Number Placeholder 3"/>
          <p:cNvSpPr>
            <a:spLocks noGrp="1"/>
          </p:cNvSpPr>
          <p:nvPr>
            <p:ph type="sldNum" sz="quarter" idx="10"/>
          </p:nvPr>
        </p:nvSpPr>
        <p:spPr/>
        <p:txBody>
          <a:bodyPr/>
          <a:lstStyle/>
          <a:p>
            <a:pPr>
              <a:defRPr/>
            </a:pPr>
            <a:fld id="{B6F4DC3A-3AAE-47DF-B708-B71355EDCBB4}" type="slidenum">
              <a:rPr lang="en-US" smtClean="0"/>
              <a:pPr>
                <a:defRPr/>
              </a:pPr>
              <a:t>22</a:t>
            </a:fld>
            <a:endParaRPr lang="en-US"/>
          </a:p>
        </p:txBody>
      </p:sp>
    </p:spTree>
    <p:extLst>
      <p:ext uri="{BB962C8B-B14F-4D97-AF65-F5344CB8AC3E}">
        <p14:creationId xmlns:p14="http://schemas.microsoft.com/office/powerpoint/2010/main" val="1804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4876800" y="1066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4339" name="AutoShape 3"/>
          <p:cNvSpPr>
            <a:spLocks noChangeArrowheads="1"/>
          </p:cNvSpPr>
          <p:nvPr/>
        </p:nvSpPr>
        <p:spPr bwMode="auto">
          <a:xfrm rot="10800000">
            <a:off x="2514600" y="1066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4340" name="Text Box 4"/>
          <p:cNvSpPr txBox="1">
            <a:spLocks noChangeArrowheads="1"/>
          </p:cNvSpPr>
          <p:nvPr/>
        </p:nvSpPr>
        <p:spPr bwMode="auto">
          <a:xfrm>
            <a:off x="2438401" y="457200"/>
            <a:ext cx="41894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r>
              <a:rPr lang="en-US" sz="2400" b="1" i="1">
                <a:solidFill>
                  <a:srgbClr val="131CB0"/>
                </a:solidFill>
                <a:latin typeface="Times" charset="0"/>
              </a:rPr>
              <a:t>TEACHER RESPONSIBILITY</a:t>
            </a:r>
            <a:endParaRPr lang="en-US" sz="2400">
              <a:solidFill>
                <a:srgbClr val="000000"/>
              </a:solidFill>
              <a:latin typeface="Times" charset="0"/>
            </a:endParaRPr>
          </a:p>
        </p:txBody>
      </p:sp>
      <p:sp>
        <p:nvSpPr>
          <p:cNvPr id="14341" name="Text Box 5"/>
          <p:cNvSpPr txBox="1">
            <a:spLocks noChangeArrowheads="1"/>
          </p:cNvSpPr>
          <p:nvPr/>
        </p:nvSpPr>
        <p:spPr bwMode="auto">
          <a:xfrm>
            <a:off x="4572000" y="4876800"/>
            <a:ext cx="4343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r>
              <a:rPr lang="en-US" sz="2400" b="1" i="1">
                <a:solidFill>
                  <a:srgbClr val="131CB0"/>
                </a:solidFill>
                <a:latin typeface="Times" charset="0"/>
              </a:rPr>
              <a:t>STUDENT RESPONSIBILITY</a:t>
            </a:r>
            <a:endParaRPr lang="en-US" sz="2400">
              <a:solidFill>
                <a:srgbClr val="000000"/>
              </a:solidFill>
              <a:latin typeface="Times" charset="0"/>
            </a:endParaRPr>
          </a:p>
        </p:txBody>
      </p:sp>
      <p:sp>
        <p:nvSpPr>
          <p:cNvPr id="14342" name="Line 6"/>
          <p:cNvSpPr>
            <a:spLocks noChangeShapeType="1"/>
          </p:cNvSpPr>
          <p:nvPr/>
        </p:nvSpPr>
        <p:spPr bwMode="auto">
          <a:xfrm>
            <a:off x="2209800" y="1752600"/>
            <a:ext cx="7391400" cy="0"/>
          </a:xfrm>
          <a:prstGeom prst="line">
            <a:avLst/>
          </a:prstGeom>
          <a:noFill/>
          <a:ln w="3810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4343" name="Text Box 7"/>
          <p:cNvSpPr txBox="1">
            <a:spLocks noChangeArrowheads="1"/>
          </p:cNvSpPr>
          <p:nvPr/>
        </p:nvSpPr>
        <p:spPr bwMode="auto">
          <a:xfrm>
            <a:off x="3200400" y="12954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50000"/>
              </a:spcBef>
              <a:spcAft>
                <a:spcPct val="0"/>
              </a:spcAft>
              <a:defRPr/>
            </a:pPr>
            <a:r>
              <a:rPr lang="en-US" sz="2400" i="1">
                <a:solidFill>
                  <a:srgbClr val="000000"/>
                </a:solidFill>
                <a:latin typeface="Times" charset="0"/>
              </a:rPr>
              <a:t>Focus Lesson</a:t>
            </a:r>
            <a:endParaRPr lang="en-US" sz="2400">
              <a:solidFill>
                <a:srgbClr val="000000"/>
              </a:solidFill>
              <a:latin typeface="Times" charset="0"/>
            </a:endParaRPr>
          </a:p>
        </p:txBody>
      </p:sp>
      <p:sp>
        <p:nvSpPr>
          <p:cNvPr id="14344" name="Line 8"/>
          <p:cNvSpPr>
            <a:spLocks noChangeShapeType="1"/>
          </p:cNvSpPr>
          <p:nvPr/>
        </p:nvSpPr>
        <p:spPr bwMode="auto">
          <a:xfrm>
            <a:off x="2133600" y="2819400"/>
            <a:ext cx="7391400" cy="0"/>
          </a:xfrm>
          <a:prstGeom prst="line">
            <a:avLst/>
          </a:prstGeom>
          <a:noFill/>
          <a:ln w="571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4345" name="Line 9"/>
          <p:cNvSpPr>
            <a:spLocks noChangeShapeType="1"/>
          </p:cNvSpPr>
          <p:nvPr/>
        </p:nvSpPr>
        <p:spPr bwMode="auto">
          <a:xfrm>
            <a:off x="2057400" y="3886200"/>
            <a:ext cx="7391400" cy="0"/>
          </a:xfrm>
          <a:prstGeom prst="line">
            <a:avLst/>
          </a:prstGeom>
          <a:noFill/>
          <a:ln w="571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4346" name="Text Box 10"/>
          <p:cNvSpPr txBox="1">
            <a:spLocks noChangeArrowheads="1"/>
          </p:cNvSpPr>
          <p:nvPr/>
        </p:nvSpPr>
        <p:spPr bwMode="auto">
          <a:xfrm>
            <a:off x="3352800" y="1828801"/>
            <a:ext cx="21336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Guided Instruction</a:t>
            </a:r>
            <a:endParaRPr lang="en-US" sz="2400">
              <a:solidFill>
                <a:srgbClr val="000000"/>
              </a:solidFill>
              <a:latin typeface="Times" charset="0"/>
            </a:endParaRPr>
          </a:p>
        </p:txBody>
      </p:sp>
      <p:sp>
        <p:nvSpPr>
          <p:cNvPr id="14347" name="Text Box 11"/>
          <p:cNvSpPr txBox="1">
            <a:spLocks noChangeArrowheads="1"/>
          </p:cNvSpPr>
          <p:nvPr/>
        </p:nvSpPr>
        <p:spPr bwMode="auto">
          <a:xfrm>
            <a:off x="7451726" y="1127126"/>
            <a:ext cx="128272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I do it</a:t>
            </a:r>
            <a:r>
              <a:rPr lang="ja-JP" altLang="en-US" b="1">
                <a:solidFill>
                  <a:srgbClr val="999900"/>
                </a:solidFill>
                <a:latin typeface="Times" panose="02020603050405020304" pitchFamily="18" charset="0"/>
              </a:rPr>
              <a:t>”</a:t>
            </a:r>
            <a:endParaRPr lang="en-US" altLang="en-US">
              <a:solidFill>
                <a:srgbClr val="999900"/>
              </a:solidFill>
              <a:latin typeface="Times" panose="02020603050405020304" pitchFamily="18" charset="0"/>
            </a:endParaRPr>
          </a:p>
        </p:txBody>
      </p:sp>
      <p:sp>
        <p:nvSpPr>
          <p:cNvPr id="14348" name="Text Box 12"/>
          <p:cNvSpPr txBox="1">
            <a:spLocks noChangeArrowheads="1"/>
          </p:cNvSpPr>
          <p:nvPr/>
        </p:nvSpPr>
        <p:spPr bwMode="auto">
          <a:xfrm>
            <a:off x="7772400" y="2133600"/>
            <a:ext cx="158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We do it</a:t>
            </a:r>
            <a:r>
              <a:rPr lang="ja-JP" altLang="en-US" b="1">
                <a:solidFill>
                  <a:srgbClr val="999900"/>
                </a:solidFill>
                <a:latin typeface="Times" panose="02020603050405020304" pitchFamily="18" charset="0"/>
              </a:rPr>
              <a:t>”</a:t>
            </a:r>
            <a:endParaRPr lang="en-US" altLang="en-US" b="1">
              <a:solidFill>
                <a:srgbClr val="000000"/>
              </a:solidFill>
              <a:latin typeface="Times" panose="02020603050405020304" pitchFamily="18" charset="0"/>
            </a:endParaRPr>
          </a:p>
        </p:txBody>
      </p:sp>
      <p:sp>
        <p:nvSpPr>
          <p:cNvPr id="14349" name="Text Box 13"/>
          <p:cNvSpPr txBox="1">
            <a:spLocks noChangeArrowheads="1"/>
          </p:cNvSpPr>
          <p:nvPr/>
        </p:nvSpPr>
        <p:spPr bwMode="auto">
          <a:xfrm>
            <a:off x="8229600" y="2971801"/>
            <a:ext cx="1598066"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You do it </a:t>
            </a:r>
          </a:p>
          <a:p>
            <a:pPr eaLnBrk="0" fontAlgn="base" hangingPunct="0">
              <a:spcBef>
                <a:spcPct val="0"/>
              </a:spcBef>
              <a:spcAft>
                <a:spcPct val="0"/>
              </a:spcAft>
            </a:pPr>
            <a:r>
              <a:rPr lang="en-US" altLang="en-US" b="1">
                <a:solidFill>
                  <a:srgbClr val="999900"/>
                </a:solidFill>
                <a:latin typeface="Times" panose="02020603050405020304" pitchFamily="18" charset="0"/>
              </a:rPr>
              <a:t>  together</a:t>
            </a:r>
            <a:r>
              <a:rPr lang="ja-JP" altLang="en-US" b="1">
                <a:solidFill>
                  <a:srgbClr val="999900"/>
                </a:solidFill>
                <a:latin typeface="Times" panose="02020603050405020304" pitchFamily="18" charset="0"/>
              </a:rPr>
              <a:t>”</a:t>
            </a:r>
            <a:endParaRPr lang="en-US" altLang="en-US">
              <a:solidFill>
                <a:srgbClr val="000000"/>
              </a:solidFill>
              <a:latin typeface="Times" panose="02020603050405020304" pitchFamily="18" charset="0"/>
            </a:endParaRPr>
          </a:p>
        </p:txBody>
      </p:sp>
      <p:sp>
        <p:nvSpPr>
          <p:cNvPr id="14350" name="Text Box 14"/>
          <p:cNvSpPr txBox="1">
            <a:spLocks noChangeArrowheads="1"/>
          </p:cNvSpPr>
          <p:nvPr/>
        </p:nvSpPr>
        <p:spPr bwMode="auto">
          <a:xfrm>
            <a:off x="5394325" y="29559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endParaRPr lang="en-US" sz="2400">
              <a:solidFill>
                <a:srgbClr val="000000"/>
              </a:solidFill>
              <a:latin typeface="Times" charset="0"/>
            </a:endParaRPr>
          </a:p>
        </p:txBody>
      </p:sp>
      <p:sp>
        <p:nvSpPr>
          <p:cNvPr id="14351" name="Text Box 15"/>
          <p:cNvSpPr txBox="1">
            <a:spLocks noChangeArrowheads="1"/>
          </p:cNvSpPr>
          <p:nvPr/>
        </p:nvSpPr>
        <p:spPr bwMode="auto">
          <a:xfrm>
            <a:off x="6073666" y="3154363"/>
            <a:ext cx="1467068"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b="1" i="1">
                <a:solidFill>
                  <a:srgbClr val="BF051C"/>
                </a:solidFill>
                <a:latin typeface="Times" charset="0"/>
              </a:rPr>
              <a:t>Collaborative</a:t>
            </a:r>
            <a:endParaRPr lang="en-US" sz="2400">
              <a:solidFill>
                <a:srgbClr val="000000"/>
              </a:solidFill>
              <a:latin typeface="Times" charset="0"/>
            </a:endParaRPr>
          </a:p>
        </p:txBody>
      </p:sp>
      <p:sp>
        <p:nvSpPr>
          <p:cNvPr id="14352" name="Text Box 16"/>
          <p:cNvSpPr txBox="1">
            <a:spLocks noChangeArrowheads="1"/>
          </p:cNvSpPr>
          <p:nvPr/>
        </p:nvSpPr>
        <p:spPr bwMode="auto">
          <a:xfrm>
            <a:off x="5410200" y="41910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endParaRPr lang="en-US" sz="2400">
              <a:solidFill>
                <a:srgbClr val="000000"/>
              </a:solidFill>
              <a:latin typeface="Times" charset="0"/>
            </a:endParaRPr>
          </a:p>
        </p:txBody>
      </p:sp>
      <p:sp>
        <p:nvSpPr>
          <p:cNvPr id="14353" name="Text Box 17"/>
          <p:cNvSpPr txBox="1">
            <a:spLocks noChangeArrowheads="1"/>
          </p:cNvSpPr>
          <p:nvPr/>
        </p:nvSpPr>
        <p:spPr bwMode="auto">
          <a:xfrm>
            <a:off x="5715000" y="4038600"/>
            <a:ext cx="16906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Independent</a:t>
            </a:r>
            <a:endParaRPr lang="en-US" sz="2400">
              <a:solidFill>
                <a:srgbClr val="000000"/>
              </a:solidFill>
              <a:latin typeface="Times" charset="0"/>
            </a:endParaRPr>
          </a:p>
        </p:txBody>
      </p:sp>
      <p:sp>
        <p:nvSpPr>
          <p:cNvPr id="14354" name="Text Box 18"/>
          <p:cNvSpPr txBox="1">
            <a:spLocks noChangeArrowheads="1"/>
          </p:cNvSpPr>
          <p:nvPr/>
        </p:nvSpPr>
        <p:spPr bwMode="auto">
          <a:xfrm>
            <a:off x="8610600" y="3962401"/>
            <a:ext cx="152112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You do it</a:t>
            </a:r>
          </a:p>
          <a:p>
            <a:pPr eaLnBrk="0" fontAlgn="base" hangingPunct="0">
              <a:spcBef>
                <a:spcPct val="0"/>
              </a:spcBef>
              <a:spcAft>
                <a:spcPct val="0"/>
              </a:spcAft>
            </a:pPr>
            <a:r>
              <a:rPr lang="en-US" altLang="en-US" b="1">
                <a:solidFill>
                  <a:srgbClr val="999900"/>
                </a:solidFill>
                <a:latin typeface="Times" panose="02020603050405020304" pitchFamily="18" charset="0"/>
              </a:rPr>
              <a:t>   alone</a:t>
            </a:r>
            <a:r>
              <a:rPr lang="ja-JP" altLang="en-US" b="1">
                <a:solidFill>
                  <a:srgbClr val="999900"/>
                </a:solidFill>
                <a:latin typeface="Times" panose="02020603050405020304" pitchFamily="18" charset="0"/>
              </a:rPr>
              <a:t>”</a:t>
            </a:r>
            <a:endParaRPr lang="en-US" altLang="en-US">
              <a:solidFill>
                <a:srgbClr val="999900"/>
              </a:solidFill>
              <a:latin typeface="Times" panose="02020603050405020304" pitchFamily="18" charset="0"/>
            </a:endParaRPr>
          </a:p>
        </p:txBody>
      </p:sp>
      <p:sp>
        <p:nvSpPr>
          <p:cNvPr id="14355" name="Text Box 19"/>
          <p:cNvSpPr txBox="1">
            <a:spLocks noChangeArrowheads="1"/>
          </p:cNvSpPr>
          <p:nvPr/>
        </p:nvSpPr>
        <p:spPr bwMode="auto">
          <a:xfrm>
            <a:off x="1782763" y="5554664"/>
            <a:ext cx="8610600" cy="57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3200" b="1">
                <a:solidFill>
                  <a:srgbClr val="200555"/>
                </a:solidFill>
              </a:rPr>
              <a:t>A Model for Success for All Students</a:t>
            </a:r>
            <a:r>
              <a:rPr lang="en-US" sz="3200" b="1">
                <a:solidFill>
                  <a:srgbClr val="200555"/>
                </a:solidFill>
                <a:latin typeface="Times" charset="0"/>
              </a:rPr>
              <a:t> </a:t>
            </a:r>
            <a:endParaRPr lang="en-US" sz="2400">
              <a:solidFill>
                <a:srgbClr val="200555"/>
              </a:solidFill>
              <a:latin typeface="Times" charset="0"/>
            </a:endParaRPr>
          </a:p>
        </p:txBody>
      </p:sp>
      <p:sp>
        <p:nvSpPr>
          <p:cNvPr id="34835" name="Text Box 20"/>
          <p:cNvSpPr txBox="1">
            <a:spLocks noChangeArrowheads="1"/>
          </p:cNvSpPr>
          <p:nvPr/>
        </p:nvSpPr>
        <p:spPr bwMode="auto">
          <a:xfrm>
            <a:off x="1747839" y="6356351"/>
            <a:ext cx="8315325" cy="67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dirty="0">
                <a:solidFill>
                  <a:srgbClr val="000000"/>
                </a:solidFill>
              </a:rPr>
              <a:t>Fisher, D., &amp; Frey, N. (2008). </a:t>
            </a:r>
            <a:r>
              <a:rPr lang="en-US" altLang="en-US" sz="1200" i="1" dirty="0">
                <a:solidFill>
                  <a:srgbClr val="000000"/>
                </a:solidFill>
              </a:rPr>
              <a:t>Better learning through structured teaching: A framework for the gradual release of responsibility. </a:t>
            </a:r>
            <a:r>
              <a:rPr lang="en-US" altLang="en-US" sz="1200" dirty="0">
                <a:solidFill>
                  <a:srgbClr val="000000"/>
                </a:solidFill>
              </a:rPr>
              <a:t>Alexandria, VA: Association for Supervision and Curriculum Development. </a:t>
            </a:r>
          </a:p>
          <a:p>
            <a:pPr eaLnBrk="0" fontAlgn="base" hangingPunct="0">
              <a:spcBef>
                <a:spcPct val="0"/>
              </a:spcBef>
              <a:spcAft>
                <a:spcPct val="0"/>
              </a:spcAft>
            </a:pPr>
            <a:endParaRPr lang="en-US" altLang="en-US" sz="1400" dirty="0">
              <a:solidFill>
                <a:srgbClr val="000000"/>
              </a:solidFill>
            </a:endParaRPr>
          </a:p>
        </p:txBody>
      </p:sp>
    </p:spTree>
    <p:extLst>
      <p:ext uri="{BB962C8B-B14F-4D97-AF65-F5344CB8AC3E}">
        <p14:creationId xmlns:p14="http://schemas.microsoft.com/office/powerpoint/2010/main" val="55904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1"/>
          <p:cNvSpPr txBox="1">
            <a:spLocks noChangeArrowheads="1"/>
          </p:cNvSpPr>
          <p:nvPr/>
        </p:nvSpPr>
        <p:spPr bwMode="auto">
          <a:xfrm>
            <a:off x="2590800" y="2209800"/>
            <a:ext cx="426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7200" b="1">
                <a:solidFill>
                  <a:srgbClr val="333300"/>
                </a:solidFill>
              </a:rPr>
              <a:t>But…</a:t>
            </a:r>
          </a:p>
        </p:txBody>
      </p:sp>
    </p:spTree>
    <p:extLst>
      <p:ext uri="{BB962C8B-B14F-4D97-AF65-F5344CB8AC3E}">
        <p14:creationId xmlns:p14="http://schemas.microsoft.com/office/powerpoint/2010/main" val="102212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828800" y="311150"/>
            <a:ext cx="8229600" cy="717550"/>
          </a:xfrm>
          <a:noFill/>
        </p:spPr>
        <p:txBody>
          <a:bodyPr/>
          <a:lstStyle/>
          <a:p>
            <a:r>
              <a:rPr kumimoji="1" lang="en-US" altLang="en-US" sz="4000" b="1">
                <a:ea typeface="ＭＳ Ｐゴシック" panose="020B0600070205080204" pitchFamily="34" charset="-128"/>
              </a:rPr>
              <a:t>In some classrooms …</a:t>
            </a:r>
            <a:endParaRPr kumimoji="1" lang="en-US" altLang="en-US" smtClean="0">
              <a:ea typeface="ＭＳ Ｐゴシック" panose="020B0600070205080204" pitchFamily="34" charset="-128"/>
            </a:endParaRPr>
          </a:p>
        </p:txBody>
      </p:sp>
      <p:sp>
        <p:nvSpPr>
          <p:cNvPr id="17411" name="AutoShape 3"/>
          <p:cNvSpPr>
            <a:spLocks noChangeArrowheads="1"/>
          </p:cNvSpPr>
          <p:nvPr/>
        </p:nvSpPr>
        <p:spPr bwMode="auto">
          <a:xfrm>
            <a:off x="4953000" y="19812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7412" name="AutoShape 4"/>
          <p:cNvSpPr>
            <a:spLocks noChangeArrowheads="1"/>
          </p:cNvSpPr>
          <p:nvPr/>
        </p:nvSpPr>
        <p:spPr bwMode="auto">
          <a:xfrm rot="10800000">
            <a:off x="2590800" y="19812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7413" name="Text Box 5"/>
          <p:cNvSpPr txBox="1">
            <a:spLocks noChangeArrowheads="1"/>
          </p:cNvSpPr>
          <p:nvPr/>
        </p:nvSpPr>
        <p:spPr bwMode="auto">
          <a:xfrm>
            <a:off x="2514601" y="1371600"/>
            <a:ext cx="41894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r>
              <a:rPr lang="en-US" sz="2400" b="1" i="1">
                <a:solidFill>
                  <a:srgbClr val="131CB0"/>
                </a:solidFill>
                <a:latin typeface="Times" charset="0"/>
              </a:rPr>
              <a:t>TEACHER RESPONSIBILITY</a:t>
            </a:r>
            <a:endParaRPr lang="en-US" sz="2400">
              <a:solidFill>
                <a:srgbClr val="000000"/>
              </a:solidFill>
              <a:latin typeface="Times" charset="0"/>
            </a:endParaRPr>
          </a:p>
        </p:txBody>
      </p:sp>
      <p:sp>
        <p:nvSpPr>
          <p:cNvPr id="17414" name="Text Box 6"/>
          <p:cNvSpPr txBox="1">
            <a:spLocks noChangeArrowheads="1"/>
          </p:cNvSpPr>
          <p:nvPr/>
        </p:nvSpPr>
        <p:spPr bwMode="auto">
          <a:xfrm>
            <a:off x="4800600" y="5638800"/>
            <a:ext cx="4343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r>
              <a:rPr lang="en-US" sz="2400" b="1" i="1">
                <a:solidFill>
                  <a:srgbClr val="131CB0"/>
                </a:solidFill>
                <a:latin typeface="Times" charset="0"/>
              </a:rPr>
              <a:t>STUDENT RESPONSIBILITY</a:t>
            </a:r>
            <a:endParaRPr lang="en-US" sz="2400">
              <a:solidFill>
                <a:srgbClr val="000000"/>
              </a:solidFill>
              <a:latin typeface="Times" charset="0"/>
            </a:endParaRPr>
          </a:p>
        </p:txBody>
      </p:sp>
      <p:sp>
        <p:nvSpPr>
          <p:cNvPr id="17415" name="Line 7"/>
          <p:cNvSpPr>
            <a:spLocks noChangeShapeType="1"/>
          </p:cNvSpPr>
          <p:nvPr/>
        </p:nvSpPr>
        <p:spPr bwMode="auto">
          <a:xfrm>
            <a:off x="2209800" y="3048000"/>
            <a:ext cx="7391400" cy="0"/>
          </a:xfrm>
          <a:prstGeom prst="line">
            <a:avLst/>
          </a:prstGeom>
          <a:noFill/>
          <a:ln w="571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7416" name="Text Box 8"/>
          <p:cNvSpPr txBox="1">
            <a:spLocks noChangeArrowheads="1"/>
          </p:cNvSpPr>
          <p:nvPr/>
        </p:nvSpPr>
        <p:spPr bwMode="auto">
          <a:xfrm>
            <a:off x="3276600" y="22098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50000"/>
              </a:spcBef>
              <a:spcAft>
                <a:spcPct val="0"/>
              </a:spcAft>
              <a:defRPr/>
            </a:pPr>
            <a:r>
              <a:rPr lang="en-US" sz="2400" i="1">
                <a:solidFill>
                  <a:srgbClr val="000000"/>
                </a:solidFill>
                <a:latin typeface="Times" charset="0"/>
              </a:rPr>
              <a:t>Focus Lesson</a:t>
            </a:r>
            <a:endParaRPr lang="en-US" sz="2400">
              <a:solidFill>
                <a:srgbClr val="000000"/>
              </a:solidFill>
              <a:latin typeface="Times" charset="0"/>
            </a:endParaRPr>
          </a:p>
        </p:txBody>
      </p:sp>
      <p:sp>
        <p:nvSpPr>
          <p:cNvPr id="17417" name="Text Box 9"/>
          <p:cNvSpPr txBox="1">
            <a:spLocks noChangeArrowheads="1"/>
          </p:cNvSpPr>
          <p:nvPr/>
        </p:nvSpPr>
        <p:spPr bwMode="auto">
          <a:xfrm>
            <a:off x="7527926" y="2041526"/>
            <a:ext cx="128272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I do it</a:t>
            </a:r>
            <a:r>
              <a:rPr lang="ja-JP" altLang="en-US" b="1">
                <a:solidFill>
                  <a:srgbClr val="999900"/>
                </a:solidFill>
                <a:latin typeface="Times" panose="02020603050405020304" pitchFamily="18" charset="0"/>
              </a:rPr>
              <a:t>”</a:t>
            </a:r>
            <a:endParaRPr lang="en-US" altLang="en-US" b="1">
              <a:solidFill>
                <a:srgbClr val="999900"/>
              </a:solidFill>
              <a:latin typeface="Times" panose="02020603050405020304" pitchFamily="18" charset="0"/>
            </a:endParaRPr>
          </a:p>
        </p:txBody>
      </p:sp>
      <p:sp>
        <p:nvSpPr>
          <p:cNvPr id="17418" name="Text Box 10"/>
          <p:cNvSpPr txBox="1">
            <a:spLocks noChangeArrowheads="1"/>
          </p:cNvSpPr>
          <p:nvPr/>
        </p:nvSpPr>
        <p:spPr bwMode="auto">
          <a:xfrm>
            <a:off x="5470525" y="38703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endParaRPr lang="en-US" sz="2400">
              <a:solidFill>
                <a:srgbClr val="000000"/>
              </a:solidFill>
              <a:latin typeface="Times" charset="0"/>
            </a:endParaRPr>
          </a:p>
        </p:txBody>
      </p:sp>
      <p:sp>
        <p:nvSpPr>
          <p:cNvPr id="17419" name="Text Box 11"/>
          <p:cNvSpPr txBox="1">
            <a:spLocks noChangeArrowheads="1"/>
          </p:cNvSpPr>
          <p:nvPr/>
        </p:nvSpPr>
        <p:spPr bwMode="auto">
          <a:xfrm>
            <a:off x="5486400" y="51054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endParaRPr lang="en-US" sz="2400">
              <a:solidFill>
                <a:srgbClr val="000000"/>
              </a:solidFill>
              <a:latin typeface="Times" charset="0"/>
            </a:endParaRPr>
          </a:p>
        </p:txBody>
      </p:sp>
      <p:sp>
        <p:nvSpPr>
          <p:cNvPr id="17420" name="Text Box 12"/>
          <p:cNvSpPr txBox="1">
            <a:spLocks noChangeArrowheads="1"/>
          </p:cNvSpPr>
          <p:nvPr/>
        </p:nvSpPr>
        <p:spPr bwMode="auto">
          <a:xfrm>
            <a:off x="5943600" y="4267200"/>
            <a:ext cx="1828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Independent</a:t>
            </a:r>
          </a:p>
        </p:txBody>
      </p:sp>
      <p:sp>
        <p:nvSpPr>
          <p:cNvPr id="17421" name="Text Box 13"/>
          <p:cNvSpPr txBox="1">
            <a:spLocks noChangeArrowheads="1"/>
          </p:cNvSpPr>
          <p:nvPr/>
        </p:nvSpPr>
        <p:spPr bwMode="auto">
          <a:xfrm>
            <a:off x="8153400" y="3581401"/>
            <a:ext cx="152112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You do it</a:t>
            </a:r>
          </a:p>
          <a:p>
            <a:pPr eaLnBrk="0" fontAlgn="base" hangingPunct="0">
              <a:spcBef>
                <a:spcPct val="0"/>
              </a:spcBef>
              <a:spcAft>
                <a:spcPct val="0"/>
              </a:spcAft>
            </a:pPr>
            <a:r>
              <a:rPr lang="en-US" altLang="en-US" b="1">
                <a:solidFill>
                  <a:srgbClr val="999900"/>
                </a:solidFill>
                <a:latin typeface="Times" panose="02020603050405020304" pitchFamily="18" charset="0"/>
              </a:rPr>
              <a:t>   alone</a:t>
            </a:r>
            <a:r>
              <a:rPr lang="ja-JP" altLang="en-US" b="1">
                <a:solidFill>
                  <a:srgbClr val="999900"/>
                </a:solidFill>
                <a:latin typeface="Times" panose="02020603050405020304" pitchFamily="18" charset="0"/>
              </a:rPr>
              <a:t>”</a:t>
            </a:r>
            <a:endParaRPr lang="en-US" altLang="en-US">
              <a:solidFill>
                <a:srgbClr val="000000"/>
              </a:solidFill>
              <a:latin typeface="Times" panose="02020603050405020304" pitchFamily="18" charset="0"/>
            </a:endParaRPr>
          </a:p>
        </p:txBody>
      </p:sp>
      <p:sp>
        <p:nvSpPr>
          <p:cNvPr id="37901" name="Text Box 14"/>
          <p:cNvSpPr txBox="1">
            <a:spLocks noChangeArrowheads="1"/>
          </p:cNvSpPr>
          <p:nvPr/>
        </p:nvSpPr>
        <p:spPr bwMode="auto">
          <a:xfrm>
            <a:off x="2082801" y="6235701"/>
            <a:ext cx="7872413"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000000"/>
                </a:solidFill>
              </a:rPr>
              <a:t>Fisher, D., &amp; Frey, N. (2008). </a:t>
            </a:r>
            <a:r>
              <a:rPr lang="en-US" altLang="en-US" sz="1200" i="1">
                <a:solidFill>
                  <a:srgbClr val="000000"/>
                </a:solidFill>
              </a:rPr>
              <a:t>Better learning through structured teaching: A framework for the gradual release of responsibility. </a:t>
            </a:r>
            <a:r>
              <a:rPr lang="en-US" altLang="en-US" sz="1200">
                <a:solidFill>
                  <a:srgbClr val="000000"/>
                </a:solidFill>
              </a:rPr>
              <a:t>Alexandria, VA: Association for Supervision and Curriculum Development.</a:t>
            </a:r>
          </a:p>
          <a:p>
            <a:pPr eaLnBrk="0" fontAlgn="base" hangingPunct="0">
              <a:spcBef>
                <a:spcPct val="0"/>
              </a:spcBef>
              <a:spcAft>
                <a:spcPct val="0"/>
              </a:spcAft>
            </a:pPr>
            <a:endParaRPr lang="en-US" altLang="en-US" sz="1400">
              <a:solidFill>
                <a:srgbClr val="000000"/>
              </a:solidFill>
            </a:endParaRPr>
          </a:p>
        </p:txBody>
      </p:sp>
    </p:spTree>
    <p:extLst>
      <p:ext uri="{BB962C8B-B14F-4D97-AF65-F5344CB8AC3E}">
        <p14:creationId xmlns:p14="http://schemas.microsoft.com/office/powerpoint/2010/main" val="83379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81200" y="457200"/>
            <a:ext cx="8229600" cy="1143000"/>
          </a:xfrm>
          <a:noFill/>
        </p:spPr>
        <p:txBody>
          <a:bodyPr>
            <a:normAutofit fontScale="90000"/>
          </a:bodyPr>
          <a:lstStyle/>
          <a:p>
            <a:r>
              <a:rPr kumimoji="1" lang="en-US" altLang="en-US" b="1" smtClean="0">
                <a:ea typeface="ＭＳ Ｐゴシック" panose="020B0600070205080204" pitchFamily="34" charset="-128"/>
              </a:rPr>
              <a:t>And…</a:t>
            </a:r>
            <a:br>
              <a:rPr kumimoji="1" lang="en-US" altLang="en-US" b="1" smtClean="0">
                <a:ea typeface="ＭＳ Ｐゴシック" panose="020B0600070205080204" pitchFamily="34" charset="-128"/>
              </a:rPr>
            </a:br>
            <a:r>
              <a:rPr kumimoji="1" lang="en-US" altLang="en-US" b="1" smtClean="0">
                <a:ea typeface="ＭＳ Ｐゴシック" panose="020B0600070205080204" pitchFamily="34" charset="-128"/>
              </a:rPr>
              <a:t>In the worst classrooms …</a:t>
            </a:r>
            <a:endParaRPr kumimoji="1" lang="en-US" altLang="en-US" smtClean="0">
              <a:ea typeface="ＭＳ Ｐゴシック" panose="020B0600070205080204" pitchFamily="34" charset="-128"/>
            </a:endParaRPr>
          </a:p>
        </p:txBody>
      </p:sp>
      <p:sp>
        <p:nvSpPr>
          <p:cNvPr id="19459" name="AutoShape 3"/>
          <p:cNvSpPr>
            <a:spLocks noChangeArrowheads="1"/>
          </p:cNvSpPr>
          <p:nvPr/>
        </p:nvSpPr>
        <p:spPr bwMode="auto">
          <a:xfrm>
            <a:off x="4800600" y="17526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19460" name="Text Box 4"/>
          <p:cNvSpPr txBox="1">
            <a:spLocks noChangeArrowheads="1"/>
          </p:cNvSpPr>
          <p:nvPr/>
        </p:nvSpPr>
        <p:spPr bwMode="auto">
          <a:xfrm>
            <a:off x="2037586" y="2057401"/>
            <a:ext cx="4229043"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b="1" i="1">
                <a:solidFill>
                  <a:srgbClr val="131CB0"/>
                </a:solidFill>
                <a:latin typeface="Times" charset="0"/>
              </a:rPr>
              <a:t>TEACHER RESPONSIBILITY</a:t>
            </a:r>
          </a:p>
          <a:p>
            <a:pPr algn="ctr" eaLnBrk="0" fontAlgn="base" hangingPunct="0">
              <a:spcBef>
                <a:spcPct val="0"/>
              </a:spcBef>
              <a:spcAft>
                <a:spcPct val="0"/>
              </a:spcAft>
              <a:defRPr/>
            </a:pPr>
            <a:r>
              <a:rPr lang="en-US" sz="2400">
                <a:solidFill>
                  <a:srgbClr val="000000"/>
                </a:solidFill>
                <a:latin typeface="Times" charset="0"/>
              </a:rPr>
              <a:t>(none)</a:t>
            </a:r>
          </a:p>
        </p:txBody>
      </p:sp>
      <p:sp>
        <p:nvSpPr>
          <p:cNvPr id="19461" name="Text Box 5"/>
          <p:cNvSpPr txBox="1">
            <a:spLocks noChangeArrowheads="1"/>
          </p:cNvSpPr>
          <p:nvPr/>
        </p:nvSpPr>
        <p:spPr bwMode="auto">
          <a:xfrm>
            <a:off x="4648200" y="5486400"/>
            <a:ext cx="4343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r>
              <a:rPr lang="en-US" sz="2400" b="1" i="1">
                <a:solidFill>
                  <a:srgbClr val="131CB0"/>
                </a:solidFill>
                <a:latin typeface="Times" charset="0"/>
              </a:rPr>
              <a:t>STUDENT RESPONSIBILITY</a:t>
            </a:r>
            <a:endParaRPr lang="en-US" sz="2400">
              <a:solidFill>
                <a:srgbClr val="000000"/>
              </a:solidFill>
              <a:latin typeface="Times" charset="0"/>
            </a:endParaRPr>
          </a:p>
        </p:txBody>
      </p:sp>
      <p:sp>
        <p:nvSpPr>
          <p:cNvPr id="19462" name="Text Box 6"/>
          <p:cNvSpPr txBox="1">
            <a:spLocks noChangeArrowheads="1"/>
          </p:cNvSpPr>
          <p:nvPr/>
        </p:nvSpPr>
        <p:spPr bwMode="auto">
          <a:xfrm>
            <a:off x="5318125" y="38703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endParaRPr lang="en-US" sz="2400">
              <a:solidFill>
                <a:srgbClr val="000000"/>
              </a:solidFill>
              <a:latin typeface="Times" charset="0"/>
            </a:endParaRPr>
          </a:p>
        </p:txBody>
      </p:sp>
      <p:sp>
        <p:nvSpPr>
          <p:cNvPr id="19463" name="Text Box 7"/>
          <p:cNvSpPr txBox="1">
            <a:spLocks noChangeArrowheads="1"/>
          </p:cNvSpPr>
          <p:nvPr/>
        </p:nvSpPr>
        <p:spPr bwMode="auto">
          <a:xfrm>
            <a:off x="5334000" y="51054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endParaRPr lang="en-US" sz="2400">
              <a:solidFill>
                <a:srgbClr val="000000"/>
              </a:solidFill>
              <a:latin typeface="Times" charset="0"/>
            </a:endParaRPr>
          </a:p>
        </p:txBody>
      </p:sp>
      <p:sp>
        <p:nvSpPr>
          <p:cNvPr id="19464" name="Text Box 8"/>
          <p:cNvSpPr txBox="1">
            <a:spLocks noChangeArrowheads="1"/>
          </p:cNvSpPr>
          <p:nvPr/>
        </p:nvSpPr>
        <p:spPr bwMode="auto">
          <a:xfrm>
            <a:off x="5867400" y="4114800"/>
            <a:ext cx="16906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Independent</a:t>
            </a:r>
            <a:endParaRPr lang="en-US" sz="2400">
              <a:solidFill>
                <a:srgbClr val="000000"/>
              </a:solidFill>
              <a:latin typeface="Times" charset="0"/>
            </a:endParaRPr>
          </a:p>
        </p:txBody>
      </p:sp>
      <p:sp>
        <p:nvSpPr>
          <p:cNvPr id="19465" name="Text Box 9"/>
          <p:cNvSpPr txBox="1">
            <a:spLocks noChangeArrowheads="1"/>
          </p:cNvSpPr>
          <p:nvPr/>
        </p:nvSpPr>
        <p:spPr bwMode="auto">
          <a:xfrm>
            <a:off x="8077200" y="3581401"/>
            <a:ext cx="152112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You do it</a:t>
            </a:r>
          </a:p>
          <a:p>
            <a:pPr eaLnBrk="0" fontAlgn="base" hangingPunct="0">
              <a:spcBef>
                <a:spcPct val="0"/>
              </a:spcBef>
              <a:spcAft>
                <a:spcPct val="0"/>
              </a:spcAft>
            </a:pPr>
            <a:r>
              <a:rPr lang="en-US" altLang="en-US" b="1">
                <a:solidFill>
                  <a:srgbClr val="999900"/>
                </a:solidFill>
                <a:latin typeface="Times" panose="02020603050405020304" pitchFamily="18" charset="0"/>
              </a:rPr>
              <a:t>   alone</a:t>
            </a:r>
            <a:r>
              <a:rPr lang="ja-JP" altLang="en-US" b="1">
                <a:solidFill>
                  <a:srgbClr val="999900"/>
                </a:solidFill>
                <a:latin typeface="Times" panose="02020603050405020304" pitchFamily="18" charset="0"/>
              </a:rPr>
              <a:t>”</a:t>
            </a:r>
            <a:endParaRPr lang="en-US" altLang="en-US">
              <a:solidFill>
                <a:srgbClr val="000000"/>
              </a:solidFill>
              <a:latin typeface="Times" panose="02020603050405020304" pitchFamily="18" charset="0"/>
            </a:endParaRPr>
          </a:p>
        </p:txBody>
      </p:sp>
      <p:sp>
        <p:nvSpPr>
          <p:cNvPr id="39945" name="Text Box 10"/>
          <p:cNvSpPr txBox="1">
            <a:spLocks noChangeArrowheads="1"/>
          </p:cNvSpPr>
          <p:nvPr/>
        </p:nvSpPr>
        <p:spPr bwMode="auto">
          <a:xfrm>
            <a:off x="1746250" y="6332538"/>
            <a:ext cx="8242300" cy="677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000000"/>
                </a:solidFill>
              </a:rPr>
              <a:t>Fisher, D., &amp; Frey, N. (2008). </a:t>
            </a:r>
            <a:r>
              <a:rPr lang="en-US" altLang="en-US" sz="1200" i="1">
                <a:solidFill>
                  <a:srgbClr val="000000"/>
                </a:solidFill>
              </a:rPr>
              <a:t>Better learning through structured teaching: A framework for the gradual </a:t>
            </a:r>
          </a:p>
          <a:p>
            <a:pPr eaLnBrk="0" fontAlgn="base" hangingPunct="0">
              <a:spcBef>
                <a:spcPct val="0"/>
              </a:spcBef>
              <a:spcAft>
                <a:spcPct val="0"/>
              </a:spcAft>
            </a:pPr>
            <a:r>
              <a:rPr lang="en-US" altLang="en-US" sz="1200" i="1">
                <a:solidFill>
                  <a:srgbClr val="000000"/>
                </a:solidFill>
              </a:rPr>
              <a:t>release of responsibility. </a:t>
            </a:r>
            <a:r>
              <a:rPr lang="en-US" altLang="en-US" sz="1200">
                <a:solidFill>
                  <a:srgbClr val="000000"/>
                </a:solidFill>
              </a:rPr>
              <a:t>Alexandria, VA: Association for Supervision and Curriculum Development.</a:t>
            </a:r>
          </a:p>
          <a:p>
            <a:pPr eaLnBrk="0" fontAlgn="base" hangingPunct="0">
              <a:spcBef>
                <a:spcPct val="0"/>
              </a:spcBef>
              <a:spcAft>
                <a:spcPct val="0"/>
              </a:spcAft>
            </a:pPr>
            <a:endParaRPr lang="en-US" altLang="en-US" sz="1400">
              <a:solidFill>
                <a:srgbClr val="000000"/>
              </a:solidFill>
            </a:endParaRPr>
          </a:p>
        </p:txBody>
      </p:sp>
    </p:spTree>
    <p:extLst>
      <p:ext uri="{BB962C8B-B14F-4D97-AF65-F5344CB8AC3E}">
        <p14:creationId xmlns:p14="http://schemas.microsoft.com/office/powerpoint/2010/main" val="34634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797050" y="685800"/>
            <a:ext cx="8229600" cy="609600"/>
          </a:xfrm>
          <a:noFill/>
        </p:spPr>
        <p:txBody>
          <a:bodyPr>
            <a:normAutofit fontScale="90000"/>
          </a:bodyPr>
          <a:lstStyle/>
          <a:p>
            <a:r>
              <a:rPr kumimoji="1" lang="en-US" altLang="en-US" sz="4000" b="1">
                <a:ea typeface="ＭＳ Ｐゴシック" panose="020B0600070205080204" pitchFamily="34" charset="-128"/>
              </a:rPr>
              <a:t>And Still…</a:t>
            </a:r>
            <a:br>
              <a:rPr kumimoji="1" lang="en-US" altLang="en-US" sz="4000" b="1">
                <a:ea typeface="ＭＳ Ｐゴシック" panose="020B0600070205080204" pitchFamily="34" charset="-128"/>
              </a:rPr>
            </a:br>
            <a:r>
              <a:rPr kumimoji="1" lang="en-US" altLang="en-US" sz="4000" b="1">
                <a:ea typeface="ＭＳ Ｐゴシック" panose="020B0600070205080204" pitchFamily="34" charset="-128"/>
              </a:rPr>
              <a:t>In the </a:t>
            </a:r>
            <a:r>
              <a:rPr kumimoji="1" lang="ja-JP" altLang="en-US" sz="4000" b="1">
                <a:ea typeface="ＭＳ Ｐゴシック" panose="020B0600070205080204" pitchFamily="34" charset="-128"/>
              </a:rPr>
              <a:t>“</a:t>
            </a:r>
            <a:r>
              <a:rPr kumimoji="1" lang="en-US" altLang="ja-JP" sz="4000" b="1">
                <a:ea typeface="ＭＳ Ｐゴシック" panose="020B0600070205080204" pitchFamily="34" charset="-128"/>
              </a:rPr>
              <a:t>Good Enough</a:t>
            </a:r>
            <a:r>
              <a:rPr kumimoji="1" lang="ja-JP" altLang="en-US" sz="4000" b="1">
                <a:ea typeface="ＭＳ Ｐゴシック" panose="020B0600070205080204" pitchFamily="34" charset="-128"/>
              </a:rPr>
              <a:t>”</a:t>
            </a:r>
            <a:r>
              <a:rPr kumimoji="1" lang="en-US" altLang="ja-JP" sz="4000" b="1">
                <a:ea typeface="ＭＳ Ｐゴシック" panose="020B0600070205080204" pitchFamily="34" charset="-128"/>
              </a:rPr>
              <a:t> Classroom</a:t>
            </a:r>
            <a:endParaRPr kumimoji="1" lang="en-US" altLang="en-US" sz="4000">
              <a:ea typeface="ＭＳ Ｐゴシック" panose="020B0600070205080204" pitchFamily="34" charset="-128"/>
            </a:endParaRPr>
          </a:p>
        </p:txBody>
      </p:sp>
      <p:sp>
        <p:nvSpPr>
          <p:cNvPr id="21507" name="AutoShape 3"/>
          <p:cNvSpPr>
            <a:spLocks noChangeArrowheads="1"/>
          </p:cNvSpPr>
          <p:nvPr/>
        </p:nvSpPr>
        <p:spPr bwMode="auto">
          <a:xfrm>
            <a:off x="4953000" y="1828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21508" name="AutoShape 4"/>
          <p:cNvSpPr>
            <a:spLocks noChangeArrowheads="1"/>
          </p:cNvSpPr>
          <p:nvPr/>
        </p:nvSpPr>
        <p:spPr bwMode="auto">
          <a:xfrm rot="10800000">
            <a:off x="2590800" y="1828800"/>
            <a:ext cx="3733800" cy="3733800"/>
          </a:xfrm>
          <a:prstGeom prst="triangle">
            <a:avLst>
              <a:gd name="adj" fmla="val 50000"/>
            </a:avLst>
          </a:prstGeom>
          <a:solidFill>
            <a:schemeClr val="accent1"/>
          </a:solidFill>
          <a:ln w="5715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21509" name="Text Box 5"/>
          <p:cNvSpPr txBox="1">
            <a:spLocks noChangeArrowheads="1"/>
          </p:cNvSpPr>
          <p:nvPr/>
        </p:nvSpPr>
        <p:spPr bwMode="auto">
          <a:xfrm>
            <a:off x="2438401" y="1371600"/>
            <a:ext cx="41894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r>
              <a:rPr lang="en-US" sz="2400" b="1" i="1">
                <a:solidFill>
                  <a:srgbClr val="131CB0"/>
                </a:solidFill>
                <a:latin typeface="Times" charset="0"/>
              </a:rPr>
              <a:t>TEACHER RESPONSIBILITY</a:t>
            </a:r>
            <a:endParaRPr lang="en-US" sz="2400">
              <a:solidFill>
                <a:srgbClr val="000000"/>
              </a:solidFill>
              <a:latin typeface="Times" charset="0"/>
            </a:endParaRPr>
          </a:p>
        </p:txBody>
      </p:sp>
      <p:sp>
        <p:nvSpPr>
          <p:cNvPr id="21510" name="Text Box 6"/>
          <p:cNvSpPr txBox="1">
            <a:spLocks noChangeArrowheads="1"/>
          </p:cNvSpPr>
          <p:nvPr/>
        </p:nvSpPr>
        <p:spPr bwMode="auto">
          <a:xfrm>
            <a:off x="4800600" y="5562600"/>
            <a:ext cx="4343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50000"/>
              </a:spcBef>
              <a:spcAft>
                <a:spcPct val="0"/>
              </a:spcAft>
              <a:defRPr/>
            </a:pPr>
            <a:r>
              <a:rPr lang="en-US" sz="2400" b="1" i="1">
                <a:solidFill>
                  <a:srgbClr val="131CB0"/>
                </a:solidFill>
                <a:latin typeface="Times" charset="0"/>
              </a:rPr>
              <a:t>STUDENT RESPONSIBILITY</a:t>
            </a:r>
            <a:endParaRPr lang="en-US" sz="2400">
              <a:solidFill>
                <a:srgbClr val="000000"/>
              </a:solidFill>
              <a:latin typeface="Times" charset="0"/>
            </a:endParaRPr>
          </a:p>
        </p:txBody>
      </p:sp>
      <p:sp>
        <p:nvSpPr>
          <p:cNvPr id="21511" name="Line 7"/>
          <p:cNvSpPr>
            <a:spLocks noChangeShapeType="1"/>
          </p:cNvSpPr>
          <p:nvPr/>
        </p:nvSpPr>
        <p:spPr bwMode="auto">
          <a:xfrm>
            <a:off x="2286000" y="2514600"/>
            <a:ext cx="7391400" cy="0"/>
          </a:xfrm>
          <a:prstGeom prst="line">
            <a:avLst/>
          </a:prstGeom>
          <a:noFill/>
          <a:ln w="571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21512" name="Text Box 8"/>
          <p:cNvSpPr txBox="1">
            <a:spLocks noChangeArrowheads="1"/>
          </p:cNvSpPr>
          <p:nvPr/>
        </p:nvSpPr>
        <p:spPr bwMode="auto">
          <a:xfrm>
            <a:off x="3429000" y="20574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50000"/>
              </a:spcBef>
              <a:spcAft>
                <a:spcPct val="0"/>
              </a:spcAft>
              <a:defRPr/>
            </a:pPr>
            <a:r>
              <a:rPr lang="en-US" sz="2400" i="1">
                <a:solidFill>
                  <a:srgbClr val="000000"/>
                </a:solidFill>
                <a:latin typeface="Times" charset="0"/>
              </a:rPr>
              <a:t>Focus Lesson</a:t>
            </a:r>
          </a:p>
        </p:txBody>
      </p:sp>
      <p:sp>
        <p:nvSpPr>
          <p:cNvPr id="21513" name="Line 9"/>
          <p:cNvSpPr>
            <a:spLocks noChangeShapeType="1"/>
          </p:cNvSpPr>
          <p:nvPr/>
        </p:nvSpPr>
        <p:spPr bwMode="auto">
          <a:xfrm>
            <a:off x="2209800" y="3810000"/>
            <a:ext cx="7391400" cy="0"/>
          </a:xfrm>
          <a:prstGeom prst="line">
            <a:avLst/>
          </a:prstGeom>
          <a:noFill/>
          <a:ln w="57150" cap="rnd">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a:solidFill>
                <a:srgbClr val="000000"/>
              </a:solidFill>
              <a:ea typeface="ＭＳ Ｐゴシック" charset="0"/>
            </a:endParaRPr>
          </a:p>
        </p:txBody>
      </p:sp>
      <p:sp>
        <p:nvSpPr>
          <p:cNvPr id="21514" name="Text Box 10"/>
          <p:cNvSpPr txBox="1">
            <a:spLocks noChangeArrowheads="1"/>
          </p:cNvSpPr>
          <p:nvPr/>
        </p:nvSpPr>
        <p:spPr bwMode="auto">
          <a:xfrm>
            <a:off x="3429000" y="2819401"/>
            <a:ext cx="21336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Guided Instruction</a:t>
            </a:r>
          </a:p>
        </p:txBody>
      </p:sp>
      <p:sp>
        <p:nvSpPr>
          <p:cNvPr id="21515" name="Text Box 11"/>
          <p:cNvSpPr txBox="1">
            <a:spLocks noChangeArrowheads="1"/>
          </p:cNvSpPr>
          <p:nvPr/>
        </p:nvSpPr>
        <p:spPr bwMode="auto">
          <a:xfrm>
            <a:off x="7527926" y="1889126"/>
            <a:ext cx="1282723"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I do it</a:t>
            </a:r>
            <a:r>
              <a:rPr lang="ja-JP" altLang="en-US" b="1">
                <a:solidFill>
                  <a:srgbClr val="999900"/>
                </a:solidFill>
                <a:latin typeface="Times" panose="02020603050405020304" pitchFamily="18" charset="0"/>
              </a:rPr>
              <a:t>”</a:t>
            </a:r>
            <a:endParaRPr lang="en-US" altLang="en-US" b="1">
              <a:solidFill>
                <a:srgbClr val="999900"/>
              </a:solidFill>
              <a:latin typeface="Times" panose="02020603050405020304" pitchFamily="18" charset="0"/>
            </a:endParaRPr>
          </a:p>
        </p:txBody>
      </p:sp>
      <p:sp>
        <p:nvSpPr>
          <p:cNvPr id="21516" name="Text Box 12"/>
          <p:cNvSpPr txBox="1">
            <a:spLocks noChangeArrowheads="1"/>
          </p:cNvSpPr>
          <p:nvPr/>
        </p:nvSpPr>
        <p:spPr bwMode="auto">
          <a:xfrm>
            <a:off x="7848600" y="2971800"/>
            <a:ext cx="15890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We do it</a:t>
            </a:r>
            <a:r>
              <a:rPr lang="ja-JP" altLang="en-US" b="1">
                <a:solidFill>
                  <a:srgbClr val="999900"/>
                </a:solidFill>
                <a:latin typeface="Times" panose="02020603050405020304" pitchFamily="18" charset="0"/>
              </a:rPr>
              <a:t>”</a:t>
            </a:r>
            <a:endParaRPr lang="en-US" altLang="en-US">
              <a:solidFill>
                <a:srgbClr val="000000"/>
              </a:solidFill>
              <a:latin typeface="Times" panose="02020603050405020304" pitchFamily="18" charset="0"/>
            </a:endParaRPr>
          </a:p>
        </p:txBody>
      </p:sp>
      <p:sp>
        <p:nvSpPr>
          <p:cNvPr id="21517" name="Text Box 13"/>
          <p:cNvSpPr txBox="1">
            <a:spLocks noChangeArrowheads="1"/>
          </p:cNvSpPr>
          <p:nvPr/>
        </p:nvSpPr>
        <p:spPr bwMode="auto">
          <a:xfrm>
            <a:off x="5470525" y="371792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0"/>
              </a:spcBef>
              <a:spcAft>
                <a:spcPct val="0"/>
              </a:spcAft>
              <a:defRPr/>
            </a:pPr>
            <a:endParaRPr lang="en-US" sz="2400">
              <a:solidFill>
                <a:srgbClr val="000000"/>
              </a:solidFill>
              <a:latin typeface="Times" charset="0"/>
            </a:endParaRPr>
          </a:p>
        </p:txBody>
      </p:sp>
      <p:sp>
        <p:nvSpPr>
          <p:cNvPr id="21518" name="Text Box 14"/>
          <p:cNvSpPr txBox="1">
            <a:spLocks noChangeArrowheads="1"/>
          </p:cNvSpPr>
          <p:nvPr/>
        </p:nvSpPr>
        <p:spPr bwMode="auto">
          <a:xfrm>
            <a:off x="5486400" y="4953000"/>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eaLnBrk="0" fontAlgn="base" hangingPunct="0">
              <a:spcBef>
                <a:spcPct val="50000"/>
              </a:spcBef>
              <a:spcAft>
                <a:spcPct val="0"/>
              </a:spcAft>
              <a:defRPr/>
            </a:pPr>
            <a:endParaRPr lang="en-US" sz="2400">
              <a:solidFill>
                <a:srgbClr val="000000"/>
              </a:solidFill>
              <a:latin typeface="Times" charset="0"/>
            </a:endParaRPr>
          </a:p>
        </p:txBody>
      </p:sp>
      <p:sp>
        <p:nvSpPr>
          <p:cNvPr id="21519" name="Text Box 15"/>
          <p:cNvSpPr txBox="1">
            <a:spLocks noChangeArrowheads="1"/>
          </p:cNvSpPr>
          <p:nvPr/>
        </p:nvSpPr>
        <p:spPr bwMode="auto">
          <a:xfrm>
            <a:off x="6019800" y="4495800"/>
            <a:ext cx="16906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algn="ctr" eaLnBrk="0" fontAlgn="base" hangingPunct="0">
              <a:spcBef>
                <a:spcPct val="0"/>
              </a:spcBef>
              <a:spcAft>
                <a:spcPct val="0"/>
              </a:spcAft>
              <a:defRPr/>
            </a:pPr>
            <a:r>
              <a:rPr lang="en-US" sz="2400" i="1">
                <a:solidFill>
                  <a:srgbClr val="000000"/>
                </a:solidFill>
                <a:latin typeface="Times" charset="0"/>
              </a:rPr>
              <a:t>Independent</a:t>
            </a:r>
            <a:endParaRPr lang="en-US" sz="2400">
              <a:solidFill>
                <a:srgbClr val="000000"/>
              </a:solidFill>
              <a:latin typeface="Times" charset="0"/>
            </a:endParaRPr>
          </a:p>
        </p:txBody>
      </p:sp>
      <p:sp>
        <p:nvSpPr>
          <p:cNvPr id="21520" name="Text Box 16"/>
          <p:cNvSpPr txBox="1">
            <a:spLocks noChangeArrowheads="1"/>
          </p:cNvSpPr>
          <p:nvPr/>
        </p:nvSpPr>
        <p:spPr bwMode="auto">
          <a:xfrm>
            <a:off x="8382000" y="4267201"/>
            <a:ext cx="152112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ja-JP" altLang="en-US" b="1">
                <a:solidFill>
                  <a:srgbClr val="999900"/>
                </a:solidFill>
                <a:latin typeface="Times" panose="02020603050405020304" pitchFamily="18" charset="0"/>
              </a:rPr>
              <a:t>“</a:t>
            </a:r>
            <a:r>
              <a:rPr lang="en-US" altLang="ja-JP" b="1">
                <a:solidFill>
                  <a:srgbClr val="999900"/>
                </a:solidFill>
                <a:latin typeface="Times" panose="02020603050405020304" pitchFamily="18" charset="0"/>
              </a:rPr>
              <a:t>You do it</a:t>
            </a:r>
          </a:p>
          <a:p>
            <a:pPr eaLnBrk="0" fontAlgn="base" hangingPunct="0">
              <a:spcBef>
                <a:spcPct val="0"/>
              </a:spcBef>
              <a:spcAft>
                <a:spcPct val="0"/>
              </a:spcAft>
            </a:pPr>
            <a:r>
              <a:rPr lang="en-US" altLang="en-US" b="1">
                <a:solidFill>
                  <a:srgbClr val="999900"/>
                </a:solidFill>
                <a:latin typeface="Times" panose="02020603050405020304" pitchFamily="18" charset="0"/>
              </a:rPr>
              <a:t>   alone</a:t>
            </a:r>
            <a:r>
              <a:rPr lang="ja-JP" altLang="en-US" b="1">
                <a:solidFill>
                  <a:srgbClr val="999900"/>
                </a:solidFill>
                <a:latin typeface="Times" panose="02020603050405020304" pitchFamily="18" charset="0"/>
              </a:rPr>
              <a:t>”</a:t>
            </a:r>
            <a:endParaRPr lang="en-US" altLang="en-US">
              <a:solidFill>
                <a:srgbClr val="000000"/>
              </a:solidFill>
              <a:latin typeface="Times" panose="02020603050405020304" pitchFamily="18" charset="0"/>
            </a:endParaRPr>
          </a:p>
        </p:txBody>
      </p:sp>
      <p:sp>
        <p:nvSpPr>
          <p:cNvPr id="42000" name="Text Box 17"/>
          <p:cNvSpPr txBox="1">
            <a:spLocks noChangeArrowheads="1"/>
          </p:cNvSpPr>
          <p:nvPr/>
        </p:nvSpPr>
        <p:spPr bwMode="auto">
          <a:xfrm>
            <a:off x="2362200" y="6096000"/>
            <a:ext cx="6781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sz="1400">
              <a:solidFill>
                <a:srgbClr val="000000"/>
              </a:solidFill>
            </a:endParaRPr>
          </a:p>
        </p:txBody>
      </p:sp>
      <p:sp>
        <p:nvSpPr>
          <p:cNvPr id="42001" name="Text Box 18"/>
          <p:cNvSpPr txBox="1">
            <a:spLocks noChangeArrowheads="1"/>
          </p:cNvSpPr>
          <p:nvPr/>
        </p:nvSpPr>
        <p:spPr bwMode="auto">
          <a:xfrm>
            <a:off x="1784350" y="6303963"/>
            <a:ext cx="82423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742950" indent="-285750">
              <a:defRPr sz="2400">
                <a:solidFill>
                  <a:schemeClr val="tx1"/>
                </a:solidFill>
                <a:latin typeface="Verdana" panose="020B0604030504040204" pitchFamily="34" charset="0"/>
                <a:ea typeface="ＭＳ Ｐゴシック" panose="020B0600070205080204" pitchFamily="34" charset="-128"/>
              </a:defRPr>
            </a:lvl2pPr>
            <a:lvl3pPr marL="1143000" indent="-228600">
              <a:defRPr sz="2400">
                <a:solidFill>
                  <a:schemeClr val="tx1"/>
                </a:solidFill>
                <a:latin typeface="Verdana" panose="020B0604030504040204" pitchFamily="34" charset="0"/>
                <a:ea typeface="ＭＳ Ｐゴシック" panose="020B0600070205080204" pitchFamily="34" charset="-128"/>
              </a:defRPr>
            </a:lvl3pPr>
            <a:lvl4pPr marL="1600200" indent="-228600">
              <a:defRPr sz="2400">
                <a:solidFill>
                  <a:schemeClr val="tx1"/>
                </a:solidFill>
                <a:latin typeface="Verdana" panose="020B0604030504040204" pitchFamily="34" charset="0"/>
                <a:ea typeface="ＭＳ Ｐゴシック" panose="020B0600070205080204" pitchFamily="34" charset="-128"/>
              </a:defRPr>
            </a:lvl4pPr>
            <a:lvl5pPr marL="2057400" indent="-228600">
              <a:defRPr sz="24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000000"/>
                </a:solidFill>
              </a:rPr>
              <a:t>Fisher, D., &amp; Frey, N. (2008). </a:t>
            </a:r>
            <a:r>
              <a:rPr lang="en-US" altLang="en-US" sz="1200" i="1">
                <a:solidFill>
                  <a:srgbClr val="000000"/>
                </a:solidFill>
              </a:rPr>
              <a:t>Better learning through structured teaching: A framework for the gradual </a:t>
            </a:r>
          </a:p>
          <a:p>
            <a:pPr eaLnBrk="0" fontAlgn="base" hangingPunct="0">
              <a:spcBef>
                <a:spcPct val="0"/>
              </a:spcBef>
              <a:spcAft>
                <a:spcPct val="0"/>
              </a:spcAft>
            </a:pPr>
            <a:r>
              <a:rPr lang="en-US" altLang="en-US" sz="1200" i="1">
                <a:solidFill>
                  <a:srgbClr val="000000"/>
                </a:solidFill>
              </a:rPr>
              <a:t>release of responsibility. </a:t>
            </a:r>
            <a:r>
              <a:rPr lang="en-US" altLang="en-US" sz="1200">
                <a:solidFill>
                  <a:srgbClr val="000000"/>
                </a:solidFill>
              </a:rPr>
              <a:t>Alexandria, VA: Association for Supervision and Curriculum Development.</a:t>
            </a:r>
          </a:p>
        </p:txBody>
      </p:sp>
    </p:spTree>
    <p:extLst>
      <p:ext uri="{BB962C8B-B14F-4D97-AF65-F5344CB8AC3E}">
        <p14:creationId xmlns:p14="http://schemas.microsoft.com/office/powerpoint/2010/main" val="11757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a:t>
            </a:r>
            <a:endParaRPr lang="en-US" dirty="0"/>
          </a:p>
        </p:txBody>
      </p:sp>
      <p:sp>
        <p:nvSpPr>
          <p:cNvPr id="3" name="Content Placeholder 2"/>
          <p:cNvSpPr>
            <a:spLocks noGrp="1"/>
          </p:cNvSpPr>
          <p:nvPr>
            <p:ph idx="1"/>
          </p:nvPr>
        </p:nvSpPr>
        <p:spPr/>
        <p:txBody>
          <a:bodyPr/>
          <a:lstStyle/>
          <a:p>
            <a:r>
              <a:rPr lang="en-US" dirty="0" smtClean="0"/>
              <a:t>65% of class time should be collaborative discussions.</a:t>
            </a:r>
          </a:p>
          <a:p>
            <a:endParaRPr lang="en-US" dirty="0"/>
          </a:p>
          <a:p>
            <a:r>
              <a:rPr lang="en-US" dirty="0" smtClean="0"/>
              <a:t>That’s 39 minutes out of every 60 minutes. </a:t>
            </a:r>
          </a:p>
          <a:p>
            <a:endParaRPr lang="en-US" dirty="0"/>
          </a:p>
          <a:p>
            <a:pPr marL="0" indent="0">
              <a:buNone/>
            </a:pPr>
            <a:endParaRPr lang="en-US" dirty="0"/>
          </a:p>
        </p:txBody>
      </p:sp>
    </p:spTree>
    <p:extLst>
      <p:ext uri="{BB962C8B-B14F-4D97-AF65-F5344CB8AC3E}">
        <p14:creationId xmlns:p14="http://schemas.microsoft.com/office/powerpoint/2010/main" val="291464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t>How do I demonstrate value and respect for </a:t>
            </a:r>
            <a:r>
              <a:rPr lang="en-US" b="1" i="1"/>
              <a:t>all </a:t>
            </a:r>
            <a:r>
              <a:rPr lang="en-US"/>
              <a:t>students?</a:t>
            </a:r>
          </a:p>
        </p:txBody>
      </p:sp>
      <p:sp>
        <p:nvSpPr>
          <p:cNvPr id="3" name="Content Placeholder 2"/>
          <p:cNvSpPr>
            <a:spLocks noGrp="1"/>
          </p:cNvSpPr>
          <p:nvPr>
            <p:ph sz="half" idx="1"/>
          </p:nvPr>
        </p:nvSpPr>
        <p:spPr>
          <a:xfrm>
            <a:off x="398585" y="2555110"/>
            <a:ext cx="5486400" cy="2671613"/>
          </a:xfrm>
        </p:spPr>
        <p:txBody>
          <a:bodyPr>
            <a:normAutofit/>
          </a:bodyPr>
          <a:lstStyle/>
          <a:p>
            <a:pPr marL="0" indent="0" algn="ctr">
              <a:buNone/>
            </a:pPr>
            <a:r>
              <a:rPr lang="en-US" sz="2400"/>
              <a:t>Dr. Robert Marzano describes this as identifying high-expectancy and low-expectancy students.  The term “low-expectancy” has nothing to do with the students, it has to do with the perceptions of the teacher.</a:t>
            </a:r>
          </a:p>
        </p:txBody>
      </p:sp>
      <p:pic>
        <p:nvPicPr>
          <p:cNvPr id="6" name="Picture 6" descr="A picture containing photo, sky, fishbowl, monitor&#10;&#10;Description generated with very high confidence">
            <a:extLst>
              <a:ext uri="{FF2B5EF4-FFF2-40B4-BE49-F238E27FC236}">
                <a16:creationId xmlns:a16="http://schemas.microsoft.com/office/drawing/2014/main" id="{CD4CC79F-CDA1-4D5F-B9A8-370FFA7B2E42}"/>
              </a:ext>
            </a:extLst>
          </p:cNvPr>
          <p:cNvPicPr>
            <a:picLocks noGrp="1" noChangeAspect="1"/>
          </p:cNvPicPr>
          <p:nvPr>
            <p:ph sz="half" idx="2"/>
          </p:nvPr>
        </p:nvPicPr>
        <p:blipFill>
          <a:blip r:embed="rId2"/>
          <a:stretch>
            <a:fillRect/>
          </a:stretch>
        </p:blipFill>
        <p:spPr>
          <a:xfrm>
            <a:off x="5981644" y="1914138"/>
            <a:ext cx="5916239" cy="3694762"/>
          </a:xfrm>
          <a:prstGeom prst="rect">
            <a:avLst/>
          </a:prstGeom>
        </p:spPr>
      </p:pic>
    </p:spTree>
    <p:extLst>
      <p:ext uri="{BB962C8B-B14F-4D97-AF65-F5344CB8AC3E}">
        <p14:creationId xmlns:p14="http://schemas.microsoft.com/office/powerpoint/2010/main" val="83151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body" idx="1"/>
          </p:nvPr>
        </p:nvSpPr>
        <p:spPr>
          <a:xfrm>
            <a:off x="360345" y="1953455"/>
            <a:ext cx="11189369" cy="5404338"/>
          </a:xfrm>
          <a:noFill/>
          <a:effectLst>
            <a:innerShdw blurRad="63500" dist="50800" dir="2700000">
              <a:prstClr val="black">
                <a:alpha val="50000"/>
              </a:prstClr>
            </a:innerShdw>
          </a:effectLst>
        </p:spPr>
        <p:txBody>
          <a:bodyPr rtlCol="0">
            <a:normAutofit/>
          </a:bodyPr>
          <a:lstStyle/>
          <a:p>
            <a:pPr fontAlgn="auto">
              <a:spcAft>
                <a:spcPts val="0"/>
              </a:spcAft>
              <a:buFont typeface="Arial"/>
              <a:buBlip>
                <a:blip r:embed="rId3"/>
              </a:buBlip>
              <a:defRPr sz="1800" spc="0">
                <a:solidFill>
                  <a:srgbClr val="000000"/>
                </a:solidFill>
                <a:effectLst/>
              </a:defRPr>
            </a:pPr>
            <a:endParaRPr lang="en-US" sz="2531" spc="25">
              <a:solidFill>
                <a:srgbClr val="3E382B"/>
              </a:solidFill>
              <a:effectLst>
                <a:outerShdw blurRad="38100" dist="12700" dir="5400000" rotWithShape="0">
                  <a:srgbClr val="E0DEC7">
                    <a:alpha val="80000"/>
                  </a:srgbClr>
                </a:outerShdw>
              </a:effectLst>
            </a:endParaRPr>
          </a:p>
          <a:p>
            <a:pPr marL="0" indent="0" algn="ctr" fontAlgn="auto">
              <a:spcAft>
                <a:spcPts val="0"/>
              </a:spcAft>
              <a:buFont typeface="Arial"/>
              <a:buNone/>
              <a:defRPr/>
            </a:pPr>
            <a:r>
              <a:rPr lang="en-US" sz="2400"/>
              <a:t>Although schools must be accountable for </a:t>
            </a:r>
            <a:r>
              <a:rPr lang="en-US" sz="2400" b="1"/>
              <a:t>helping all children achieve</a:t>
            </a:r>
            <a:r>
              <a:rPr lang="en-US" sz="2400"/>
              <a:t>, providing effective teaching for </a:t>
            </a:r>
            <a:r>
              <a:rPr lang="en-US" sz="2400" b="1"/>
              <a:t>all children in every classroom every day</a:t>
            </a:r>
            <a:r>
              <a:rPr lang="en-US" sz="2400"/>
              <a:t>, the Campaign is based on the belief that </a:t>
            </a:r>
            <a:r>
              <a:rPr lang="en-US" sz="2400" b="1"/>
              <a:t>schools cannot succeed alone</a:t>
            </a:r>
            <a:r>
              <a:rPr lang="en-US" sz="2400"/>
              <a:t>. </a:t>
            </a:r>
          </a:p>
          <a:p>
            <a:pPr marL="0" indent="0" algn="ctr" fontAlgn="auto">
              <a:spcAft>
                <a:spcPts val="0"/>
              </a:spcAft>
              <a:buFont typeface="Arial"/>
              <a:buNone/>
              <a:defRPr/>
            </a:pPr>
            <a:r>
              <a:rPr lang="en-US" sz="2400"/>
              <a:t>Engaged communities mobilized to remove barriers, expand opportunities, and assist parents in fulfilling their roles and responsibilities to serve as full partners in the success of their children are needed to assure student success. </a:t>
            </a:r>
          </a:p>
          <a:p>
            <a:pPr marL="0" indent="0" algn="ctr" fontAlgn="auto">
              <a:spcAft>
                <a:spcPts val="0"/>
              </a:spcAft>
              <a:buFont typeface="Arial"/>
              <a:buNone/>
              <a:defRPr/>
            </a:pPr>
            <a:r>
              <a:rPr lang="en-US" sz="2400" b="1"/>
              <a:t>The work is about supporting communities and families </a:t>
            </a:r>
            <a:r>
              <a:rPr lang="en-US" sz="2400"/>
              <a:t>in the four focus areas of: </a:t>
            </a:r>
            <a:r>
              <a:rPr lang="en-US" sz="2400" b="1">
                <a:solidFill>
                  <a:schemeClr val="accent1">
                    <a:lumMod val="75000"/>
                  </a:schemeClr>
                </a:solidFill>
              </a:rPr>
              <a:t>school readiness</a:t>
            </a:r>
            <a:r>
              <a:rPr lang="en-US" sz="2400" b="1"/>
              <a:t>, </a:t>
            </a:r>
            <a:r>
              <a:rPr lang="en-US" sz="2400" b="1">
                <a:solidFill>
                  <a:schemeClr val="accent1">
                    <a:lumMod val="75000"/>
                  </a:schemeClr>
                </a:solidFill>
              </a:rPr>
              <a:t>attendance</a:t>
            </a:r>
            <a:r>
              <a:rPr lang="en-US" sz="2400" b="1"/>
              <a:t>, </a:t>
            </a:r>
            <a:r>
              <a:rPr lang="en-US" sz="2400" b="1">
                <a:solidFill>
                  <a:schemeClr val="accent1">
                    <a:lumMod val="75000"/>
                  </a:schemeClr>
                </a:solidFill>
              </a:rPr>
              <a:t>high quality instruction</a:t>
            </a:r>
            <a:r>
              <a:rPr lang="en-US" sz="2400" b="1"/>
              <a:t>,</a:t>
            </a:r>
            <a:r>
              <a:rPr lang="en-US" sz="2400"/>
              <a:t> and </a:t>
            </a:r>
            <a:r>
              <a:rPr lang="en-US" sz="2400" b="1">
                <a:solidFill>
                  <a:schemeClr val="accent1">
                    <a:lumMod val="75000"/>
                  </a:schemeClr>
                </a:solidFill>
              </a:rPr>
              <a:t>extended learning.</a:t>
            </a:r>
            <a:r>
              <a:rPr lang="en-US" sz="2400"/>
              <a:t> </a:t>
            </a:r>
          </a:p>
        </p:txBody>
      </p:sp>
      <p:pic>
        <p:nvPicPr>
          <p:cNvPr id="2" name="Picture 1" descr="Screen Shot 2015-08-14 at 11.06.59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3461" y="217556"/>
            <a:ext cx="2863138" cy="2248518"/>
          </a:xfrm>
          <a:prstGeom prst="rect">
            <a:avLst/>
          </a:prstGeom>
          <a:effectLst>
            <a:glow rad="228600">
              <a:schemeClr val="bg1">
                <a:alpha val="40000"/>
              </a:schemeClr>
            </a:glow>
            <a:outerShdw blurRad="76200" dir="13500000" sx="45000" sy="45000" kx="1200000" algn="br" rotWithShape="0">
              <a:prstClr val="black">
                <a:alpha val="20000"/>
              </a:prstClr>
            </a:outerShdw>
          </a:effectLst>
          <a:scene3d>
            <a:camera prst="obliqueTopLeft"/>
            <a:lightRig rig="threePt" dir="t"/>
          </a:scene3d>
        </p:spPr>
      </p:pic>
    </p:spTree>
    <p:extLst>
      <p:ext uri="{BB962C8B-B14F-4D97-AF65-F5344CB8AC3E}">
        <p14:creationId xmlns:p14="http://schemas.microsoft.com/office/powerpoint/2010/main" val="295571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close up of a logo&#10;&#10;Description generated with high confidence">
            <a:extLst>
              <a:ext uri="{FF2B5EF4-FFF2-40B4-BE49-F238E27FC236}">
                <a16:creationId xmlns:a16="http://schemas.microsoft.com/office/drawing/2014/main" id="{8770B211-ADFF-4B56-9816-1632B01C65A4}"/>
              </a:ext>
            </a:extLst>
          </p:cNvPr>
          <p:cNvPicPr>
            <a:picLocks noGrp="1" noChangeAspect="1"/>
          </p:cNvPicPr>
          <p:nvPr>
            <p:ph idx="1"/>
          </p:nvPr>
        </p:nvPicPr>
        <p:blipFill>
          <a:blip r:embed="rId2"/>
          <a:stretch>
            <a:fillRect/>
          </a:stretch>
        </p:blipFill>
        <p:spPr>
          <a:xfrm>
            <a:off x="2420198" y="128138"/>
            <a:ext cx="7369341" cy="5788743"/>
          </a:xfrm>
          <a:prstGeom prst="rect">
            <a:avLst/>
          </a:prstGeom>
        </p:spPr>
      </p:pic>
      <p:sp>
        <p:nvSpPr>
          <p:cNvPr id="4" name="Slide Number Placeholder 3">
            <a:extLst>
              <a:ext uri="{FF2B5EF4-FFF2-40B4-BE49-F238E27FC236}">
                <a16:creationId xmlns:a16="http://schemas.microsoft.com/office/drawing/2014/main" id="{1874FEC3-12AF-4A99-B75A-2D5B6BDDBC3C}"/>
              </a:ext>
            </a:extLst>
          </p:cNvPr>
          <p:cNvSpPr>
            <a:spLocks noGrp="1"/>
          </p:cNvSpPr>
          <p:nvPr>
            <p:ph type="sldNum" sz="quarter" idx="10"/>
          </p:nvPr>
        </p:nvSpPr>
        <p:spPr/>
        <p:txBody>
          <a:bodyPr/>
          <a:lstStyle/>
          <a:p>
            <a:pPr>
              <a:defRPr/>
            </a:pPr>
            <a:fld id="{B6F4DC3A-3AAE-47DF-B708-B71355EDCBB4}" type="slidenum">
              <a:rPr lang="en-US"/>
              <a:pPr>
                <a:defRPr/>
              </a:pPr>
              <a:t>30</a:t>
            </a:fld>
            <a:endParaRPr lang="en-US"/>
          </a:p>
        </p:txBody>
      </p:sp>
    </p:spTree>
    <p:extLst>
      <p:ext uri="{BB962C8B-B14F-4D97-AF65-F5344CB8AC3E}">
        <p14:creationId xmlns:p14="http://schemas.microsoft.com/office/powerpoint/2010/main" val="396086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Formative &amp; Summative Assessment</a:t>
            </a:r>
          </a:p>
        </p:txBody>
      </p:sp>
      <p:sp>
        <p:nvSpPr>
          <p:cNvPr id="3" name="Subtitle 2"/>
          <p:cNvSpPr>
            <a:spLocks noGrp="1"/>
          </p:cNvSpPr>
          <p:nvPr>
            <p:ph type="subTitle" idx="1"/>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424076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a:t>Why </a:t>
            </a:r>
            <a:r>
              <a:rPr lang="en-US"/>
              <a:t>do we </a:t>
            </a:r>
            <a:r>
              <a:rPr lang="en-US" i="1"/>
              <a:t>assess</a:t>
            </a:r>
            <a:r>
              <a:rPr lang="en-US"/>
              <a:t>?</a:t>
            </a:r>
          </a:p>
        </p:txBody>
      </p:sp>
      <p:sp>
        <p:nvSpPr>
          <p:cNvPr id="3" name="Content Placeholder 2"/>
          <p:cNvSpPr>
            <a:spLocks noGrp="1"/>
          </p:cNvSpPr>
          <p:nvPr>
            <p:ph idx="1"/>
          </p:nvPr>
        </p:nvSpPr>
        <p:spPr>
          <a:xfrm>
            <a:off x="398585" y="1457325"/>
            <a:ext cx="11369903" cy="4149969"/>
          </a:xfrm>
        </p:spPr>
        <p:txBody>
          <a:bodyPr vert="horz" lIns="91440" tIns="45720" rIns="91440" bIns="45720" rtlCol="0" anchor="t">
            <a:normAutofit/>
          </a:bodyPr>
          <a:lstStyle/>
          <a:p>
            <a:pPr marL="0" indent="0" algn="ctr">
              <a:buNone/>
            </a:pPr>
            <a:endParaRPr lang="en-US" sz="3200">
              <a:solidFill>
                <a:srgbClr val="000000"/>
              </a:solidFill>
            </a:endParaRPr>
          </a:p>
          <a:p>
            <a:pPr marL="0" indent="0" algn="ctr">
              <a:buNone/>
            </a:pPr>
            <a:r>
              <a:rPr lang="en-US" sz="3200">
                <a:solidFill>
                  <a:srgbClr val="000000"/>
                </a:solidFill>
              </a:rPr>
              <a:t>"The true purpose of assessment must be, first and foremost, to inform instructional decision making.  Otherwise, assessment results are not being used to their maximum potential – improving student achievement through differentiated instruction."</a:t>
            </a:r>
            <a:r>
              <a:rPr lang="en-US">
                <a:solidFill>
                  <a:srgbClr val="000000"/>
                </a:solidFill>
              </a:rPr>
              <a:t> </a:t>
            </a:r>
            <a:endParaRPr lang="en-US">
              <a:solidFill>
                <a:srgbClr val="000000"/>
              </a:solidFill>
              <a:latin typeface="Fira Sans"/>
            </a:endParaRPr>
          </a:p>
          <a:p>
            <a:pPr marL="0" indent="0" algn="ctr">
              <a:buNone/>
            </a:pPr>
            <a:endParaRPr lang="en-US">
              <a:solidFill>
                <a:srgbClr val="000000"/>
              </a:solidFill>
              <a:latin typeface="Fira Sans"/>
            </a:endParaRPr>
          </a:p>
          <a:p>
            <a:pPr marL="0" indent="0" algn="ctr">
              <a:buNone/>
            </a:pPr>
            <a:r>
              <a:rPr lang="en-US" sz="1400">
                <a:solidFill>
                  <a:schemeClr val="tx1"/>
                </a:solidFill>
                <a:latin typeface="Fira Sans"/>
              </a:rPr>
              <a:t>-- Ainsworth and </a:t>
            </a:r>
            <a:r>
              <a:rPr lang="en-US" sz="1400" err="1">
                <a:solidFill>
                  <a:schemeClr val="tx1"/>
                </a:solidFill>
                <a:latin typeface="Fira Sans"/>
              </a:rPr>
              <a:t>Viegut</a:t>
            </a:r>
            <a:r>
              <a:rPr lang="en-US" sz="1400">
                <a:solidFill>
                  <a:schemeClr val="tx1"/>
                </a:solidFill>
                <a:latin typeface="Fira Sans"/>
              </a:rPr>
              <a:t>, 2006, pp. 21-22</a:t>
            </a:r>
          </a:p>
          <a:p>
            <a:pPr marL="0" indent="0" algn="ctr">
              <a:buNone/>
            </a:pPr>
            <a:endParaRPr lang="en-US">
              <a:latin typeface="Fira Sans"/>
            </a:endParaRP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08303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a:bodyPr>
          <a:lstStyle/>
          <a:p>
            <a:r>
              <a:rPr lang="en-US" altLang="en-US"/>
              <a:t>Two Views of Assessment </a:t>
            </a:r>
          </a:p>
        </p:txBody>
      </p:sp>
      <p:sp>
        <p:nvSpPr>
          <p:cNvPr id="105475" name="Rectangle 3"/>
          <p:cNvSpPr>
            <a:spLocks noGrp="1" noChangeArrowheads="1"/>
          </p:cNvSpPr>
          <p:nvPr>
            <p:ph idx="1"/>
          </p:nvPr>
        </p:nvSpPr>
        <p:spPr>
          <a:xfrm>
            <a:off x="521539" y="1167779"/>
            <a:ext cx="10515600" cy="4820981"/>
          </a:xfrm>
        </p:spPr>
        <p:txBody>
          <a:bodyPr>
            <a:normAutofit fontScale="70000" lnSpcReduction="20000"/>
          </a:bodyPr>
          <a:lstStyle/>
          <a:p>
            <a:pPr>
              <a:lnSpc>
                <a:spcPct val="90000"/>
              </a:lnSpc>
              <a:buFontTx/>
              <a:buNone/>
            </a:pPr>
            <a:endParaRPr lang="en-US" altLang="en-US" sz="2000" b="1"/>
          </a:p>
          <a:p>
            <a:pPr>
              <a:lnSpc>
                <a:spcPct val="90000"/>
              </a:lnSpc>
              <a:buFontTx/>
              <a:buNone/>
            </a:pPr>
            <a:r>
              <a:rPr lang="en-US" altLang="en-US" sz="3100" b="1" u="sng"/>
              <a:t>Assessment is for</a:t>
            </a:r>
            <a:r>
              <a:rPr lang="en-US" altLang="en-US" sz="3100" b="1"/>
              <a:t>:</a:t>
            </a:r>
          </a:p>
          <a:p>
            <a:pPr>
              <a:lnSpc>
                <a:spcPct val="90000"/>
              </a:lnSpc>
              <a:buFontTx/>
              <a:buNone/>
            </a:pPr>
            <a:endParaRPr lang="en-US" altLang="en-US" sz="2600" b="1"/>
          </a:p>
          <a:p>
            <a:pPr>
              <a:lnSpc>
                <a:spcPct val="90000"/>
              </a:lnSpc>
              <a:buFont typeface="Wingdings" panose="05000000000000000000" pitchFamily="2" charset="2"/>
              <a:buNone/>
            </a:pPr>
            <a:r>
              <a:rPr lang="en-US" altLang="en-US" sz="2700" b="1" i="1"/>
              <a:t>Gatekeeping</a:t>
            </a:r>
          </a:p>
          <a:p>
            <a:pPr>
              <a:lnSpc>
                <a:spcPct val="90000"/>
              </a:lnSpc>
              <a:buFont typeface="Wingdings" panose="05000000000000000000" pitchFamily="2" charset="2"/>
              <a:buNone/>
            </a:pPr>
            <a:endParaRPr lang="en-US" altLang="en-US" sz="2700"/>
          </a:p>
          <a:p>
            <a:pPr>
              <a:lnSpc>
                <a:spcPct val="90000"/>
              </a:lnSpc>
              <a:buFont typeface="Wingdings" panose="05000000000000000000" pitchFamily="2" charset="2"/>
              <a:buNone/>
            </a:pPr>
            <a:r>
              <a:rPr lang="en-US" altLang="en-US" sz="2700" b="1" i="1"/>
              <a:t>Judging</a:t>
            </a:r>
          </a:p>
          <a:p>
            <a:pPr>
              <a:lnSpc>
                <a:spcPct val="90000"/>
              </a:lnSpc>
              <a:buFont typeface="Wingdings" panose="05000000000000000000" pitchFamily="2" charset="2"/>
              <a:buNone/>
            </a:pPr>
            <a:endParaRPr lang="en-US" altLang="en-US" sz="2700"/>
          </a:p>
          <a:p>
            <a:pPr>
              <a:lnSpc>
                <a:spcPct val="90000"/>
              </a:lnSpc>
              <a:buFont typeface="Wingdings" panose="05000000000000000000" pitchFamily="2" charset="2"/>
              <a:buNone/>
            </a:pPr>
            <a:r>
              <a:rPr lang="en-US" altLang="en-US" sz="2700" b="1" i="1"/>
              <a:t>Right Answers</a:t>
            </a:r>
          </a:p>
          <a:p>
            <a:pPr>
              <a:lnSpc>
                <a:spcPct val="90000"/>
              </a:lnSpc>
              <a:buFont typeface="Wingdings" panose="05000000000000000000" pitchFamily="2" charset="2"/>
              <a:buNone/>
            </a:pPr>
            <a:endParaRPr lang="en-US" altLang="en-US" sz="2700"/>
          </a:p>
          <a:p>
            <a:pPr>
              <a:lnSpc>
                <a:spcPct val="90000"/>
              </a:lnSpc>
              <a:buFont typeface="Wingdings" panose="05000000000000000000" pitchFamily="2" charset="2"/>
              <a:buNone/>
            </a:pPr>
            <a:r>
              <a:rPr lang="en-US" altLang="en-US" sz="2700" b="1" i="1"/>
              <a:t>Control</a:t>
            </a:r>
          </a:p>
          <a:p>
            <a:pPr>
              <a:lnSpc>
                <a:spcPct val="90000"/>
              </a:lnSpc>
              <a:buFont typeface="Wingdings" panose="05000000000000000000" pitchFamily="2" charset="2"/>
              <a:buNone/>
            </a:pPr>
            <a:endParaRPr lang="en-US" altLang="en-US" sz="2700" b="1" i="1"/>
          </a:p>
          <a:p>
            <a:pPr>
              <a:lnSpc>
                <a:spcPct val="90000"/>
              </a:lnSpc>
              <a:buFont typeface="Wingdings" panose="05000000000000000000" pitchFamily="2" charset="2"/>
              <a:buNone/>
            </a:pPr>
            <a:r>
              <a:rPr lang="en-US" altLang="en-US" sz="2700" b="1" i="1"/>
              <a:t>Comparison to others</a:t>
            </a:r>
          </a:p>
          <a:p>
            <a:pPr>
              <a:lnSpc>
                <a:spcPct val="90000"/>
              </a:lnSpc>
              <a:buFont typeface="Wingdings" panose="05000000000000000000" pitchFamily="2" charset="2"/>
              <a:buNone/>
            </a:pPr>
            <a:endParaRPr lang="en-US" altLang="en-US" sz="2700"/>
          </a:p>
          <a:p>
            <a:pPr>
              <a:lnSpc>
                <a:spcPct val="90000"/>
              </a:lnSpc>
              <a:buFont typeface="Wingdings" panose="05000000000000000000" pitchFamily="2" charset="2"/>
              <a:buNone/>
            </a:pPr>
            <a:r>
              <a:rPr lang="en-US" altLang="en-US" sz="2700" b="1" i="1"/>
              <a:t>Use with single activities</a:t>
            </a:r>
          </a:p>
        </p:txBody>
      </p:sp>
      <p:sp>
        <p:nvSpPr>
          <p:cNvPr id="105476" name="Rectangle 4"/>
          <p:cNvSpPr>
            <a:spLocks noGrp="1" noChangeArrowheads="1"/>
          </p:cNvSpPr>
          <p:nvPr>
            <p:ph type="body" sz="half" idx="4294967295"/>
          </p:nvPr>
        </p:nvSpPr>
        <p:spPr>
          <a:xfrm>
            <a:off x="8023734" y="1101696"/>
            <a:ext cx="3233737" cy="5183187"/>
          </a:xfrm>
        </p:spPr>
        <p:txBody>
          <a:bodyPr>
            <a:normAutofit fontScale="92500" lnSpcReduction="20000"/>
          </a:bodyPr>
          <a:lstStyle/>
          <a:p>
            <a:pPr>
              <a:lnSpc>
                <a:spcPct val="90000"/>
              </a:lnSpc>
              <a:buFontTx/>
              <a:buNone/>
            </a:pPr>
            <a:endParaRPr lang="en-US" altLang="en-US" sz="2000" b="1"/>
          </a:p>
          <a:p>
            <a:pPr>
              <a:lnSpc>
                <a:spcPct val="90000"/>
              </a:lnSpc>
              <a:buFontTx/>
              <a:buNone/>
            </a:pPr>
            <a:r>
              <a:rPr lang="en-US" altLang="en-US" sz="2400" b="1" u="sng"/>
              <a:t>Assessment is for</a:t>
            </a:r>
            <a:r>
              <a:rPr lang="en-US" altLang="en-US" sz="2400" b="1"/>
              <a:t>:</a:t>
            </a:r>
          </a:p>
          <a:p>
            <a:pPr>
              <a:lnSpc>
                <a:spcPct val="90000"/>
              </a:lnSpc>
              <a:buFontTx/>
              <a:buNone/>
            </a:pPr>
            <a:endParaRPr lang="en-US" altLang="en-US" sz="2000" b="1"/>
          </a:p>
          <a:p>
            <a:pPr>
              <a:lnSpc>
                <a:spcPct val="90000"/>
              </a:lnSpc>
              <a:buFont typeface="Wingdings" panose="05000000000000000000" pitchFamily="2" charset="2"/>
              <a:buNone/>
            </a:pPr>
            <a:r>
              <a:rPr lang="en-US" altLang="en-US" sz="2000" b="1" i="1"/>
              <a:t>Nurturing</a:t>
            </a:r>
          </a:p>
          <a:p>
            <a:pPr>
              <a:lnSpc>
                <a:spcPct val="90000"/>
              </a:lnSpc>
              <a:buFont typeface="Wingdings" panose="05000000000000000000" pitchFamily="2" charset="2"/>
              <a:buNone/>
            </a:pPr>
            <a:endParaRPr lang="en-US" altLang="en-US" sz="2000" b="1" i="1"/>
          </a:p>
          <a:p>
            <a:pPr>
              <a:lnSpc>
                <a:spcPct val="90000"/>
              </a:lnSpc>
              <a:buFont typeface="Wingdings" panose="05000000000000000000" pitchFamily="2" charset="2"/>
              <a:buNone/>
            </a:pPr>
            <a:r>
              <a:rPr lang="en-US" altLang="en-US" sz="2000" b="1" i="1"/>
              <a:t>Guiding</a:t>
            </a:r>
          </a:p>
          <a:p>
            <a:pPr>
              <a:lnSpc>
                <a:spcPct val="90000"/>
              </a:lnSpc>
              <a:buFont typeface="Wingdings" panose="05000000000000000000" pitchFamily="2" charset="2"/>
              <a:buNone/>
            </a:pPr>
            <a:endParaRPr lang="en-US" altLang="en-US" sz="2000" b="1" i="1"/>
          </a:p>
          <a:p>
            <a:pPr>
              <a:lnSpc>
                <a:spcPct val="90000"/>
              </a:lnSpc>
              <a:buFont typeface="Wingdings" panose="05000000000000000000" pitchFamily="2" charset="2"/>
              <a:buNone/>
            </a:pPr>
            <a:r>
              <a:rPr lang="en-US" altLang="en-US" sz="2000" b="1" i="1"/>
              <a:t>Self-Reflection</a:t>
            </a:r>
          </a:p>
          <a:p>
            <a:pPr>
              <a:lnSpc>
                <a:spcPct val="90000"/>
              </a:lnSpc>
              <a:buFont typeface="Wingdings" panose="05000000000000000000" pitchFamily="2" charset="2"/>
              <a:buNone/>
            </a:pPr>
            <a:endParaRPr lang="en-US" altLang="en-US" sz="2000" b="1" i="1"/>
          </a:p>
          <a:p>
            <a:pPr>
              <a:lnSpc>
                <a:spcPct val="90000"/>
              </a:lnSpc>
              <a:buFont typeface="Wingdings" panose="05000000000000000000" pitchFamily="2" charset="2"/>
              <a:buNone/>
            </a:pPr>
            <a:r>
              <a:rPr lang="en-US" altLang="en-US" sz="2000" b="1" i="1"/>
              <a:t>Information</a:t>
            </a:r>
          </a:p>
          <a:p>
            <a:pPr>
              <a:lnSpc>
                <a:spcPct val="90000"/>
              </a:lnSpc>
              <a:buFont typeface="Wingdings" panose="05000000000000000000" pitchFamily="2" charset="2"/>
              <a:buNone/>
            </a:pPr>
            <a:endParaRPr lang="en-US" altLang="en-US" sz="2000" b="1" i="1"/>
          </a:p>
          <a:p>
            <a:pPr>
              <a:lnSpc>
                <a:spcPct val="90000"/>
              </a:lnSpc>
              <a:buFont typeface="Wingdings" panose="05000000000000000000" pitchFamily="2" charset="2"/>
              <a:buNone/>
            </a:pPr>
            <a:r>
              <a:rPr lang="en-US" altLang="en-US" sz="2000" b="1" i="1"/>
              <a:t>Comparison to task</a:t>
            </a:r>
          </a:p>
          <a:p>
            <a:pPr>
              <a:lnSpc>
                <a:spcPct val="90000"/>
              </a:lnSpc>
              <a:buFont typeface="Wingdings" panose="05000000000000000000" pitchFamily="2" charset="2"/>
              <a:buNone/>
            </a:pPr>
            <a:endParaRPr lang="en-US" altLang="en-US" sz="2000" b="1" i="1"/>
          </a:p>
          <a:p>
            <a:pPr>
              <a:lnSpc>
                <a:spcPct val="90000"/>
              </a:lnSpc>
              <a:buFont typeface="Wingdings" panose="05000000000000000000" pitchFamily="2" charset="2"/>
              <a:buNone/>
            </a:pPr>
            <a:r>
              <a:rPr lang="en-US" altLang="en-US" sz="2000" b="1" i="1"/>
              <a:t>Use over multiple</a:t>
            </a:r>
            <a:r>
              <a:rPr lang="en-US" altLang="en-US" sz="2400"/>
              <a:t> </a:t>
            </a:r>
            <a:r>
              <a:rPr lang="en-US" altLang="en-US" sz="2000" b="1" i="1"/>
              <a:t>activities</a:t>
            </a:r>
          </a:p>
        </p:txBody>
      </p:sp>
      <p:sp>
        <p:nvSpPr>
          <p:cNvPr id="105478" name="Line 6"/>
          <p:cNvSpPr>
            <a:spLocks noChangeShapeType="1"/>
          </p:cNvSpPr>
          <p:nvPr/>
        </p:nvSpPr>
        <p:spPr bwMode="auto">
          <a:xfrm>
            <a:off x="3442540" y="2267521"/>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6">
            <a:extLst>
              <a:ext uri="{FF2B5EF4-FFF2-40B4-BE49-F238E27FC236}">
                <a16:creationId xmlns:a16="http://schemas.microsoft.com/office/drawing/2014/main" id="{D52D0455-3C6C-4FD9-89C1-1AD44FE9899E}"/>
              </a:ext>
            </a:extLst>
          </p:cNvPr>
          <p:cNvSpPr>
            <a:spLocks noChangeShapeType="1"/>
          </p:cNvSpPr>
          <p:nvPr/>
        </p:nvSpPr>
        <p:spPr bwMode="auto">
          <a:xfrm>
            <a:off x="3442539" y="2957633"/>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6">
            <a:extLst>
              <a:ext uri="{FF2B5EF4-FFF2-40B4-BE49-F238E27FC236}">
                <a16:creationId xmlns:a16="http://schemas.microsoft.com/office/drawing/2014/main" id="{D05A8CC7-5CE4-468B-AE7D-52D418154ADA}"/>
              </a:ext>
            </a:extLst>
          </p:cNvPr>
          <p:cNvSpPr>
            <a:spLocks noChangeShapeType="1"/>
          </p:cNvSpPr>
          <p:nvPr/>
        </p:nvSpPr>
        <p:spPr bwMode="auto">
          <a:xfrm>
            <a:off x="3442539" y="3590237"/>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6">
            <a:extLst>
              <a:ext uri="{FF2B5EF4-FFF2-40B4-BE49-F238E27FC236}">
                <a16:creationId xmlns:a16="http://schemas.microsoft.com/office/drawing/2014/main" id="{E2BD860E-893D-44B2-98E6-9824238B9928}"/>
              </a:ext>
            </a:extLst>
          </p:cNvPr>
          <p:cNvSpPr>
            <a:spLocks noChangeShapeType="1"/>
          </p:cNvSpPr>
          <p:nvPr/>
        </p:nvSpPr>
        <p:spPr bwMode="auto">
          <a:xfrm>
            <a:off x="3442539" y="4222840"/>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6">
            <a:extLst>
              <a:ext uri="{FF2B5EF4-FFF2-40B4-BE49-F238E27FC236}">
                <a16:creationId xmlns:a16="http://schemas.microsoft.com/office/drawing/2014/main" id="{95C06BFA-9C72-45F3-B829-3997D0B7FEB6}"/>
              </a:ext>
            </a:extLst>
          </p:cNvPr>
          <p:cNvSpPr>
            <a:spLocks noChangeShapeType="1"/>
          </p:cNvSpPr>
          <p:nvPr/>
        </p:nvSpPr>
        <p:spPr bwMode="auto">
          <a:xfrm>
            <a:off x="3442538" y="4826688"/>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6">
            <a:extLst>
              <a:ext uri="{FF2B5EF4-FFF2-40B4-BE49-F238E27FC236}">
                <a16:creationId xmlns:a16="http://schemas.microsoft.com/office/drawing/2014/main" id="{BCC658C4-1F47-4456-B127-99BB9BB8E9E9}"/>
              </a:ext>
            </a:extLst>
          </p:cNvPr>
          <p:cNvSpPr>
            <a:spLocks noChangeShapeType="1"/>
          </p:cNvSpPr>
          <p:nvPr/>
        </p:nvSpPr>
        <p:spPr bwMode="auto">
          <a:xfrm>
            <a:off x="3500049" y="5574312"/>
            <a:ext cx="4041864" cy="9525"/>
          </a:xfrm>
          <a:prstGeom prst="line">
            <a:avLst/>
          </a:prstGeom>
          <a:noFill/>
          <a:ln w="41275">
            <a:solidFill>
              <a:srgbClr val="C0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0563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09" t="2449" r="2690" b="4372"/>
          <a:stretch/>
        </p:blipFill>
        <p:spPr>
          <a:xfrm>
            <a:off x="1932595" y="48326"/>
            <a:ext cx="7683910" cy="5786377"/>
          </a:xfrm>
        </p:spPr>
      </p:pic>
      <p:sp>
        <p:nvSpPr>
          <p:cNvPr id="5" name="Rectangle 4"/>
          <p:cNvSpPr/>
          <p:nvPr/>
        </p:nvSpPr>
        <p:spPr>
          <a:xfrm>
            <a:off x="6192002" y="1624456"/>
            <a:ext cx="2707397" cy="3968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5499" y="2184050"/>
            <a:ext cx="3354777" cy="2607514"/>
          </a:xfrm>
          <a:prstGeom prst="rect">
            <a:avLst/>
          </a:prstGeom>
        </p:spPr>
      </p:pic>
    </p:spTree>
    <p:extLst>
      <p:ext uri="{BB962C8B-B14F-4D97-AF65-F5344CB8AC3E}">
        <p14:creationId xmlns:p14="http://schemas.microsoft.com/office/powerpoint/2010/main" val="256258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 assess to... </a:t>
            </a:r>
          </a:p>
        </p:txBody>
      </p:sp>
      <p:sp>
        <p:nvSpPr>
          <p:cNvPr id="3" name="Content Placeholder 2"/>
          <p:cNvSpPr>
            <a:spLocks noGrp="1"/>
          </p:cNvSpPr>
          <p:nvPr>
            <p:ph idx="1"/>
          </p:nvPr>
        </p:nvSpPr>
        <p:spPr/>
        <p:txBody>
          <a:bodyPr vert="horz" lIns="91440" tIns="45720" rIns="91440" bIns="45720" rtlCol="0" anchor="t">
            <a:normAutofit/>
          </a:bodyPr>
          <a:lstStyle/>
          <a:p>
            <a:r>
              <a:rPr lang="en-US"/>
              <a:t>Monitor development and learning</a:t>
            </a:r>
          </a:p>
          <a:p>
            <a:r>
              <a:rPr lang="en-US"/>
              <a:t>Guide our planning and decision making</a:t>
            </a:r>
          </a:p>
          <a:p>
            <a:r>
              <a:rPr lang="en-US"/>
              <a:t>Identify children who might benefit from special services or support </a:t>
            </a:r>
          </a:p>
          <a:p>
            <a:r>
              <a:rPr lang="en-US"/>
              <a:t>Report and communicate with others </a:t>
            </a:r>
          </a:p>
        </p:txBody>
      </p:sp>
      <p:sp>
        <p:nvSpPr>
          <p:cNvPr id="4" name="Slide Number Placeholder 3"/>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9268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1700" y="400050"/>
            <a:ext cx="8028330" cy="5153591"/>
          </a:xfrm>
          <a:prstGeom prst="rect">
            <a:avLst/>
          </a:prstGeom>
        </p:spPr>
      </p:pic>
    </p:spTree>
    <p:extLst>
      <p:ext uri="{BB962C8B-B14F-4D97-AF65-F5344CB8AC3E}">
        <p14:creationId xmlns:p14="http://schemas.microsoft.com/office/powerpoint/2010/main" val="347726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Bigger is not better</a:t>
            </a:r>
          </a:p>
        </p:txBody>
      </p:sp>
      <p:pic>
        <p:nvPicPr>
          <p:cNvPr id="4" name="Content Placeholder 3"/>
          <p:cNvPicPr>
            <a:picLocks noGrp="1" noChangeAspect="1"/>
          </p:cNvPicPr>
          <p:nvPr>
            <p:ph idx="1"/>
          </p:nvPr>
        </p:nvPicPr>
        <p:blipFill>
          <a:blip r:embed="rId3"/>
          <a:stretch>
            <a:fillRect/>
          </a:stretch>
        </p:blipFill>
        <p:spPr>
          <a:xfrm>
            <a:off x="3985736" y="1504950"/>
            <a:ext cx="4198454" cy="4198454"/>
          </a:xfrm>
          <a:prstGeom prst="rect">
            <a:avLst/>
          </a:prstGeom>
        </p:spPr>
      </p:pic>
    </p:spTree>
    <p:extLst>
      <p:ext uri="{BB962C8B-B14F-4D97-AF65-F5344CB8AC3E}">
        <p14:creationId xmlns:p14="http://schemas.microsoft.com/office/powerpoint/2010/main" val="285644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More often is better</a:t>
            </a:r>
          </a:p>
        </p:txBody>
      </p:sp>
      <p:pic>
        <p:nvPicPr>
          <p:cNvPr id="4" name="Content Placeholder 3"/>
          <p:cNvPicPr>
            <a:picLocks noGrp="1" noChangeAspect="1"/>
          </p:cNvPicPr>
          <p:nvPr>
            <p:ph idx="1"/>
          </p:nvPr>
        </p:nvPicPr>
        <p:blipFill>
          <a:blip r:embed="rId3"/>
          <a:stretch>
            <a:fillRect/>
          </a:stretch>
        </p:blipFill>
        <p:spPr>
          <a:xfrm>
            <a:off x="4309227" y="1438275"/>
            <a:ext cx="3546272" cy="4331325"/>
          </a:xfrm>
          <a:prstGeom prst="rect">
            <a:avLst/>
          </a:prstGeom>
        </p:spPr>
      </p:pic>
    </p:spTree>
    <p:extLst>
      <p:ext uri="{BB962C8B-B14F-4D97-AF65-F5344CB8AC3E}">
        <p14:creationId xmlns:p14="http://schemas.microsoft.com/office/powerpoint/2010/main" val="217600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999" y="369888"/>
            <a:ext cx="9967826" cy="1522412"/>
          </a:xfrm>
        </p:spPr>
        <p:txBody>
          <a:bodyPr>
            <a:normAutofit/>
          </a:bodyPr>
          <a:lstStyle/>
          <a:p>
            <a:r>
              <a:rPr lang="en-US"/>
              <a:t>Goldilocks’ Approach</a:t>
            </a:r>
            <a:br>
              <a:rPr lang="en-US"/>
            </a:br>
            <a:r>
              <a:rPr lang="en-US" sz="2200"/>
              <a:t>-enough to gain useful information</a:t>
            </a:r>
            <a:br>
              <a:rPr lang="en-US" sz="2200"/>
            </a:br>
            <a:r>
              <a:rPr lang="en-US" sz="2200"/>
              <a:t>-not so much that it overwhelms</a:t>
            </a:r>
          </a:p>
        </p:txBody>
      </p:sp>
      <p:pic>
        <p:nvPicPr>
          <p:cNvPr id="4" name="Content Placeholder 3"/>
          <p:cNvPicPr>
            <a:picLocks noGrp="1" noChangeAspect="1"/>
          </p:cNvPicPr>
          <p:nvPr>
            <p:ph idx="1"/>
          </p:nvPr>
        </p:nvPicPr>
        <p:blipFill>
          <a:blip r:embed="rId3"/>
          <a:stretch>
            <a:fillRect/>
          </a:stretch>
        </p:blipFill>
        <p:spPr>
          <a:xfrm>
            <a:off x="3752850" y="2181225"/>
            <a:ext cx="4568687" cy="3426515"/>
          </a:xfrm>
          <a:prstGeom prst="rect">
            <a:avLst/>
          </a:prstGeom>
        </p:spPr>
      </p:pic>
    </p:spTree>
    <p:extLst>
      <p:ext uri="{BB962C8B-B14F-4D97-AF65-F5344CB8AC3E}">
        <p14:creationId xmlns:p14="http://schemas.microsoft.com/office/powerpoint/2010/main" val="372962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288" y="325438"/>
            <a:ext cx="8259762" cy="6113462"/>
          </a:xfrm>
          <a:prstGeom prst="rect">
            <a:avLst/>
          </a:prstGeom>
        </p:spPr>
        <p:txBody>
          <a:bodyP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pPr>
            <a:endParaRPr lang="en-US" altLang="en-US" sz="1200">
              <a:hlinkClick r:id="rId3"/>
            </a:endParaRPr>
          </a:p>
          <a:p>
            <a:pPr algn="ctr" eaLnBrk="1" hangingPunct="1">
              <a:lnSpc>
                <a:spcPct val="80000"/>
              </a:lnSpc>
            </a:pPr>
            <a:r>
              <a:rPr lang="en-US" altLang="en-US" sz="3900" i="1">
                <a:latin typeface="Calibri Light" panose="020F0302020204030204" pitchFamily="34" charset="0"/>
              </a:rPr>
              <a:t>The Goal:  </a:t>
            </a:r>
          </a:p>
          <a:p>
            <a:pPr algn="ctr" eaLnBrk="1" hangingPunct="1">
              <a:lnSpc>
                <a:spcPct val="80000"/>
              </a:lnSpc>
            </a:pPr>
            <a:r>
              <a:rPr lang="en-US" altLang="en-US" sz="3900" i="1">
                <a:latin typeface="Calibri Light" panose="020F0302020204030204" pitchFamily="34" charset="0"/>
              </a:rPr>
              <a:t>Increase the number of WV children reading proficiently by the end of third grade by</a:t>
            </a:r>
          </a:p>
          <a:p>
            <a:pPr algn="ctr" eaLnBrk="1" hangingPunct="1">
              <a:lnSpc>
                <a:spcPct val="80000"/>
              </a:lnSpc>
            </a:pPr>
            <a:endParaRPr lang="en-US" altLang="en-US" sz="3900" i="1">
              <a:latin typeface="Calibri Light" panose="020F0302020204030204" pitchFamily="34" charset="0"/>
            </a:endParaRPr>
          </a:p>
          <a:p>
            <a:pPr eaLnBrk="1" hangingPunct="1">
              <a:lnSpc>
                <a:spcPct val="80000"/>
              </a:lnSpc>
            </a:pPr>
            <a:endParaRPr lang="en-US" altLang="en-US" sz="1200">
              <a:solidFill>
                <a:srgbClr val="A5A5A5"/>
              </a:solidFill>
              <a:latin typeface="American Typewriter"/>
              <a:ea typeface="American Typewriter"/>
              <a:cs typeface="American Typewriter"/>
            </a:endParaRPr>
          </a:p>
          <a:p>
            <a:pPr algn="ctr" eaLnBrk="1" hangingPunct="1">
              <a:lnSpc>
                <a:spcPct val="80000"/>
              </a:lnSpc>
            </a:pPr>
            <a:r>
              <a:rPr lang="en-US" altLang="en-US" sz="15300">
                <a:solidFill>
                  <a:schemeClr val="tx2"/>
                </a:solidFill>
                <a:ea typeface="American Typewriter"/>
                <a:cs typeface="American Typewriter"/>
              </a:rPr>
              <a:t>5% </a:t>
            </a:r>
          </a:p>
          <a:p>
            <a:pPr algn="ctr" eaLnBrk="1" hangingPunct="1">
              <a:lnSpc>
                <a:spcPct val="80000"/>
              </a:lnSpc>
            </a:pPr>
            <a:endParaRPr lang="en-US" altLang="en-US" sz="3900" i="1">
              <a:solidFill>
                <a:srgbClr val="000000"/>
              </a:solidFill>
              <a:ea typeface="American Typewriter"/>
              <a:cs typeface="American Typewriter"/>
            </a:endParaRPr>
          </a:p>
          <a:p>
            <a:pPr algn="ctr" eaLnBrk="1" hangingPunct="1">
              <a:lnSpc>
                <a:spcPct val="80000"/>
              </a:lnSpc>
            </a:pPr>
            <a:r>
              <a:rPr lang="en-US" altLang="en-US" sz="3900" i="1">
                <a:ea typeface="American Typewriter"/>
                <a:cs typeface="American Typewriter"/>
              </a:rPr>
              <a:t>points annually.</a:t>
            </a:r>
          </a:p>
        </p:txBody>
      </p:sp>
    </p:spTree>
    <p:extLst>
      <p:ext uri="{BB962C8B-B14F-4D97-AF65-F5344CB8AC3E}">
        <p14:creationId xmlns:p14="http://schemas.microsoft.com/office/powerpoint/2010/main" val="3140878730"/>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You don’t need to reinvent the wheel.</a:t>
            </a:r>
          </a:p>
        </p:txBody>
      </p:sp>
      <p:pic>
        <p:nvPicPr>
          <p:cNvPr id="4" name="Content Placeholder 3"/>
          <p:cNvPicPr>
            <a:picLocks noGrp="1" noChangeAspect="1"/>
          </p:cNvPicPr>
          <p:nvPr>
            <p:ph idx="1"/>
          </p:nvPr>
        </p:nvPicPr>
        <p:blipFill>
          <a:blip r:embed="rId3"/>
          <a:stretch>
            <a:fillRect/>
          </a:stretch>
        </p:blipFill>
        <p:spPr>
          <a:xfrm>
            <a:off x="4257675" y="2272030"/>
            <a:ext cx="3200400" cy="2540000"/>
          </a:xfrm>
          <a:prstGeom prst="rect">
            <a:avLst/>
          </a:prstGeom>
        </p:spPr>
      </p:pic>
      <p:sp>
        <p:nvSpPr>
          <p:cNvPr id="5" name="TextBox 4"/>
          <p:cNvSpPr txBox="1"/>
          <p:nvPr/>
        </p:nvSpPr>
        <p:spPr>
          <a:xfrm>
            <a:off x="4171950" y="5105400"/>
            <a:ext cx="4724400" cy="369332"/>
          </a:xfrm>
          <a:prstGeom prst="rect">
            <a:avLst/>
          </a:prstGeom>
          <a:noFill/>
        </p:spPr>
        <p:txBody>
          <a:bodyPr wrap="square" rtlCol="0">
            <a:spAutoFit/>
          </a:bodyPr>
          <a:lstStyle/>
          <a:p>
            <a:r>
              <a:rPr lang="en-US"/>
              <a:t>…but you do need to kick the tires.  </a:t>
            </a:r>
          </a:p>
        </p:txBody>
      </p:sp>
    </p:spTree>
    <p:extLst>
      <p:ext uri="{BB962C8B-B14F-4D97-AF65-F5344CB8AC3E}">
        <p14:creationId xmlns:p14="http://schemas.microsoft.com/office/powerpoint/2010/main" val="9738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95275"/>
            <a:ext cx="9780140" cy="1416050"/>
          </a:xfrm>
        </p:spPr>
        <p:txBody>
          <a:bodyPr>
            <a:normAutofit/>
          </a:bodyPr>
          <a:lstStyle/>
          <a:p>
            <a:r>
              <a:rPr lang="en-US"/>
              <a:t>Not necessarily about grading, but they are about feedback. </a:t>
            </a:r>
          </a:p>
        </p:txBody>
      </p:sp>
      <p:pic>
        <p:nvPicPr>
          <p:cNvPr id="6" name="Content Placeholder 5"/>
          <p:cNvPicPr>
            <a:picLocks noGrp="1" noChangeAspect="1"/>
          </p:cNvPicPr>
          <p:nvPr>
            <p:ph idx="1"/>
          </p:nvPr>
        </p:nvPicPr>
        <p:blipFill>
          <a:blip r:embed="rId3"/>
          <a:stretch>
            <a:fillRect/>
          </a:stretch>
        </p:blipFill>
        <p:spPr>
          <a:xfrm>
            <a:off x="3152775" y="2219325"/>
            <a:ext cx="5343277" cy="3246783"/>
          </a:xfrm>
          <a:prstGeom prst="rect">
            <a:avLst/>
          </a:prstGeom>
        </p:spPr>
      </p:pic>
    </p:spTree>
    <p:extLst>
      <p:ext uri="{BB962C8B-B14F-4D97-AF65-F5344CB8AC3E}">
        <p14:creationId xmlns:p14="http://schemas.microsoft.com/office/powerpoint/2010/main" val="318255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46487" y="165171"/>
            <a:ext cx="10314038" cy="1400530"/>
          </a:xfrm>
        </p:spPr>
        <p:txBody>
          <a:bodyPr>
            <a:normAutofit fontScale="90000"/>
          </a:bodyPr>
          <a:lstStyle/>
          <a:p>
            <a:pPr algn="ctr"/>
            <a:r>
              <a:rPr lang="en-US" altLang="en-US" sz="4000"/>
              <a:t>Best Practices for Standards-based Instruction</a:t>
            </a:r>
            <a:br>
              <a:rPr lang="en-US" altLang="en-US" sz="4000"/>
            </a:br>
            <a:r>
              <a:rPr lang="en-US" altLang="en-US" sz="4000"/>
              <a:t>Student Work &amp; Assessment</a:t>
            </a:r>
          </a:p>
        </p:txBody>
      </p:sp>
      <p:sp>
        <p:nvSpPr>
          <p:cNvPr id="123907" name="Rectangle 3"/>
          <p:cNvSpPr>
            <a:spLocks noGrp="1" noChangeArrowheads="1"/>
          </p:cNvSpPr>
          <p:nvPr>
            <p:ph type="body" idx="1"/>
          </p:nvPr>
        </p:nvSpPr>
        <p:spPr>
          <a:xfrm>
            <a:off x="673673" y="1676402"/>
            <a:ext cx="4396338" cy="576262"/>
          </a:xfrm>
        </p:spPr>
        <p:txBody>
          <a:bodyPr/>
          <a:lstStyle/>
          <a:p>
            <a:pPr algn="ctr">
              <a:buFontTx/>
              <a:buNone/>
            </a:pPr>
            <a:r>
              <a:rPr lang="en-US" altLang="en-US" sz="3200" b="1" dirty="0">
                <a:solidFill>
                  <a:schemeClr val="accent1"/>
                </a:solidFill>
              </a:rPr>
              <a:t>From</a:t>
            </a:r>
          </a:p>
        </p:txBody>
      </p:sp>
      <p:sp>
        <p:nvSpPr>
          <p:cNvPr id="2" name="Content Placeholder 1"/>
          <p:cNvSpPr>
            <a:spLocks noGrp="1"/>
          </p:cNvSpPr>
          <p:nvPr>
            <p:ph sz="half" idx="2"/>
          </p:nvPr>
        </p:nvSpPr>
        <p:spPr>
          <a:xfrm>
            <a:off x="673672" y="2286001"/>
            <a:ext cx="4396339" cy="4213255"/>
          </a:xfrm>
        </p:spPr>
        <p:txBody>
          <a:bodyPr>
            <a:normAutofit/>
          </a:bodyPr>
          <a:lstStyle/>
          <a:p>
            <a:pPr>
              <a:spcBef>
                <a:spcPct val="50000"/>
              </a:spcBef>
              <a:buFontTx/>
              <a:buChar char="•"/>
            </a:pPr>
            <a:r>
              <a:rPr lang="en-US" altLang="en-US" sz="2400" dirty="0"/>
              <a:t>Products for teacher / grading</a:t>
            </a:r>
          </a:p>
          <a:p>
            <a:pPr>
              <a:spcBef>
                <a:spcPct val="50000"/>
              </a:spcBef>
              <a:buFontTx/>
              <a:buChar char="•"/>
            </a:pPr>
            <a:r>
              <a:rPr lang="en-US" altLang="en-US" sz="2400" dirty="0"/>
              <a:t>No student work displayed</a:t>
            </a:r>
          </a:p>
          <a:p>
            <a:pPr>
              <a:spcBef>
                <a:spcPct val="50000"/>
              </a:spcBef>
              <a:buFontTx/>
              <a:buChar char="•"/>
            </a:pPr>
            <a:r>
              <a:rPr lang="en-US" altLang="en-US" sz="2400" dirty="0"/>
              <a:t>Identical, imitative products</a:t>
            </a:r>
          </a:p>
          <a:p>
            <a:pPr>
              <a:spcBef>
                <a:spcPct val="50000"/>
              </a:spcBef>
              <a:buFontTx/>
              <a:buChar char="•"/>
            </a:pPr>
            <a:r>
              <a:rPr lang="en-US" altLang="en-US" sz="2400" dirty="0"/>
              <a:t>Feedback = scores or grades</a:t>
            </a:r>
          </a:p>
          <a:p>
            <a:pPr>
              <a:spcBef>
                <a:spcPct val="50000"/>
              </a:spcBef>
              <a:buFontTx/>
              <a:buChar char="•"/>
            </a:pPr>
            <a:r>
              <a:rPr lang="en-US" altLang="en-US" sz="2400" dirty="0"/>
              <a:t>Seen / scored only by </a:t>
            </a:r>
            <a:r>
              <a:rPr lang="en-US" altLang="en-US" sz="2400" dirty="0" smtClean="0"/>
              <a:t>teacher</a:t>
            </a:r>
            <a:endParaRPr lang="en-US" altLang="en-US" sz="2400" dirty="0"/>
          </a:p>
        </p:txBody>
      </p:sp>
      <p:sp>
        <p:nvSpPr>
          <p:cNvPr id="3" name="Text Placeholder 2"/>
          <p:cNvSpPr>
            <a:spLocks noGrp="1"/>
          </p:cNvSpPr>
          <p:nvPr>
            <p:ph type="body" sz="quarter" idx="3"/>
          </p:nvPr>
        </p:nvSpPr>
        <p:spPr>
          <a:xfrm>
            <a:off x="5905767" y="1676402"/>
            <a:ext cx="4396339" cy="576262"/>
          </a:xfrm>
        </p:spPr>
        <p:txBody>
          <a:bodyPr/>
          <a:lstStyle/>
          <a:p>
            <a:pPr algn="ctr"/>
            <a:r>
              <a:rPr lang="en-US" sz="3200" b="1" dirty="0">
                <a:solidFill>
                  <a:schemeClr val="accent1"/>
                </a:solidFill>
              </a:rPr>
              <a:t>To</a:t>
            </a:r>
          </a:p>
        </p:txBody>
      </p:sp>
      <p:sp>
        <p:nvSpPr>
          <p:cNvPr id="4" name="Content Placeholder 3"/>
          <p:cNvSpPr>
            <a:spLocks noGrp="1"/>
          </p:cNvSpPr>
          <p:nvPr>
            <p:ph sz="quarter" idx="4"/>
          </p:nvPr>
        </p:nvSpPr>
        <p:spPr>
          <a:xfrm>
            <a:off x="5756757" y="2328095"/>
            <a:ext cx="6154123" cy="4171029"/>
          </a:xfrm>
        </p:spPr>
        <p:txBody>
          <a:bodyPr>
            <a:normAutofit/>
          </a:bodyPr>
          <a:lstStyle/>
          <a:p>
            <a:pPr>
              <a:spcBef>
                <a:spcPct val="50000"/>
              </a:spcBef>
            </a:pPr>
            <a:r>
              <a:rPr lang="en-US" altLang="en-US" sz="2600" dirty="0"/>
              <a:t>Products for real events / audience</a:t>
            </a:r>
          </a:p>
          <a:p>
            <a:pPr>
              <a:spcBef>
                <a:spcPct val="50000"/>
              </a:spcBef>
            </a:pPr>
            <a:r>
              <a:rPr lang="en-US" altLang="en-US" sz="2600" dirty="0"/>
              <a:t>High quality / all students</a:t>
            </a:r>
          </a:p>
          <a:p>
            <a:pPr>
              <a:spcBef>
                <a:spcPct val="50000"/>
              </a:spcBef>
            </a:pPr>
            <a:r>
              <a:rPr lang="en-US" altLang="en-US" sz="2600" dirty="0"/>
              <a:t>Varied and original products</a:t>
            </a:r>
          </a:p>
          <a:p>
            <a:pPr>
              <a:spcBef>
                <a:spcPct val="50000"/>
              </a:spcBef>
            </a:pPr>
            <a:r>
              <a:rPr lang="en-US" altLang="en-US" sz="2600" dirty="0"/>
              <a:t>Substantive, varied, formative feedback</a:t>
            </a:r>
          </a:p>
          <a:p>
            <a:pPr>
              <a:spcBef>
                <a:spcPct val="50000"/>
              </a:spcBef>
            </a:pPr>
            <a:r>
              <a:rPr lang="en-US" altLang="en-US" sz="2600" dirty="0"/>
              <a:t>Public displays and performances</a:t>
            </a:r>
          </a:p>
          <a:p>
            <a:endParaRPr lang="en-US" dirty="0"/>
          </a:p>
        </p:txBody>
      </p:sp>
      <p:sp>
        <p:nvSpPr>
          <p:cNvPr id="123908" name="Text Box 4"/>
          <p:cNvSpPr txBox="1">
            <a:spLocks noChangeArrowheads="1"/>
          </p:cNvSpPr>
          <p:nvPr/>
        </p:nvSpPr>
        <p:spPr bwMode="auto">
          <a:xfrm>
            <a:off x="2438400" y="2286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Tree>
    <p:extLst>
      <p:ext uri="{BB962C8B-B14F-4D97-AF65-F5344CB8AC3E}">
        <p14:creationId xmlns:p14="http://schemas.microsoft.com/office/powerpoint/2010/main" val="2237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Assessments &amp; Documentation	</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PALS</a:t>
            </a:r>
          </a:p>
          <a:p>
            <a:r>
              <a:rPr lang="en-US" dirty="0"/>
              <a:t>Anecdotal notes</a:t>
            </a:r>
            <a:endParaRPr lang="en-US" dirty="0">
              <a:solidFill>
                <a:schemeClr val="tx1"/>
              </a:solidFill>
            </a:endParaRPr>
          </a:p>
          <a:p>
            <a:r>
              <a:rPr lang="en-US" dirty="0"/>
              <a:t>Student work samples</a:t>
            </a:r>
          </a:p>
          <a:p>
            <a:r>
              <a:rPr lang="en-US" dirty="0"/>
              <a:t>Pictures</a:t>
            </a:r>
            <a:endParaRPr lang="en-US" strike="sngStrike" dirty="0"/>
          </a:p>
          <a:p>
            <a:r>
              <a:rPr lang="en-US" dirty="0"/>
              <a:t>Graphic organizers</a:t>
            </a:r>
          </a:p>
          <a:p>
            <a:r>
              <a:rPr lang="en-US" dirty="0"/>
              <a:t>Exit slips </a:t>
            </a:r>
          </a:p>
          <a:p>
            <a:pPr marL="0" indent="0">
              <a:buNone/>
            </a:pPr>
            <a:endParaRPr lang="en-US" dirty="0"/>
          </a:p>
          <a:p>
            <a:endParaRPr lang="en-US" dirty="0"/>
          </a:p>
        </p:txBody>
      </p:sp>
    </p:spTree>
    <p:extLst>
      <p:ext uri="{BB962C8B-B14F-4D97-AF65-F5344CB8AC3E}">
        <p14:creationId xmlns:p14="http://schemas.microsoft.com/office/powerpoint/2010/main" val="5938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Remember…</a:t>
            </a:r>
          </a:p>
        </p:txBody>
      </p:sp>
      <p:sp>
        <p:nvSpPr>
          <p:cNvPr id="3" name="Content Placeholder 2"/>
          <p:cNvSpPr>
            <a:spLocks noGrp="1"/>
          </p:cNvSpPr>
          <p:nvPr>
            <p:ph idx="1"/>
          </p:nvPr>
        </p:nvSpPr>
        <p:spPr>
          <a:xfrm>
            <a:off x="476250" y="1551526"/>
            <a:ext cx="9653588" cy="4084099"/>
          </a:xfrm>
        </p:spPr>
        <p:txBody>
          <a:bodyPr/>
          <a:lstStyle/>
          <a:p>
            <a:pPr marL="0" indent="0">
              <a:buNone/>
            </a:pPr>
            <a:r>
              <a:rPr lang="en-US" b="1" dirty="0"/>
              <a:t>Begin and End with the Standards!</a:t>
            </a:r>
            <a:endParaRPr lang="en-US" dirty="0"/>
          </a:p>
          <a:p>
            <a:pPr lvl="1">
              <a:lnSpc>
                <a:spcPct val="150000"/>
              </a:lnSpc>
            </a:pPr>
            <a:r>
              <a:rPr lang="en-US" dirty="0"/>
              <a:t>What is the goal?</a:t>
            </a:r>
          </a:p>
          <a:p>
            <a:pPr lvl="1">
              <a:lnSpc>
                <a:spcPct val="150000"/>
              </a:lnSpc>
            </a:pPr>
            <a:r>
              <a:rPr lang="en-US" dirty="0"/>
              <a:t>Work backwards.</a:t>
            </a:r>
          </a:p>
          <a:p>
            <a:pPr lvl="1">
              <a:lnSpc>
                <a:spcPct val="150000"/>
              </a:lnSpc>
            </a:pPr>
            <a:r>
              <a:rPr lang="en-US" dirty="0"/>
              <a:t>What evidence is acceptable?</a:t>
            </a:r>
          </a:p>
          <a:p>
            <a:pPr lvl="1">
              <a:lnSpc>
                <a:spcPct val="150000"/>
              </a:lnSpc>
            </a:pPr>
            <a:r>
              <a:rPr lang="en-US" dirty="0"/>
              <a:t>Work towards mastery.</a:t>
            </a:r>
          </a:p>
        </p:txBody>
      </p:sp>
    </p:spTree>
    <p:extLst>
      <p:ext uri="{BB962C8B-B14F-4D97-AF65-F5344CB8AC3E}">
        <p14:creationId xmlns:p14="http://schemas.microsoft.com/office/powerpoint/2010/main" val="2523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1">
              <a:latin typeface="Libre Baskerville"/>
            </a:endParaRPr>
          </a:p>
        </p:txBody>
      </p:sp>
      <p:pic>
        <p:nvPicPr>
          <p:cNvPr id="4" name="Picture 4" descr="data guy.jpg"/>
          <p:cNvPicPr>
            <a:picLocks noGrp="1" noChangeAspect="1"/>
          </p:cNvPicPr>
          <p:nvPr>
            <p:ph idx="1"/>
          </p:nvPr>
        </p:nvPicPr>
        <p:blipFill>
          <a:blip r:embed="rId3"/>
          <a:stretch>
            <a:fillRect/>
          </a:stretch>
        </p:blipFill>
        <p:spPr>
          <a:xfrm>
            <a:off x="2048294" y="266700"/>
            <a:ext cx="7559360" cy="5666772"/>
          </a:xfrm>
          <a:prstGeom prst="rect">
            <a:avLst/>
          </a:prstGeom>
        </p:spPr>
      </p:pic>
    </p:spTree>
    <p:extLst>
      <p:ext uri="{BB962C8B-B14F-4D97-AF65-F5344CB8AC3E}">
        <p14:creationId xmlns:p14="http://schemas.microsoft.com/office/powerpoint/2010/main" val="118433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3740-E0E7-421D-8770-52F1B4D98D02}"/>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7F4013D1-1125-49B8-9683-D99DBD8760CB}"/>
              </a:ext>
            </a:extLst>
          </p:cNvPr>
          <p:cNvPicPr>
            <a:picLocks noGrp="1" noChangeAspect="1"/>
          </p:cNvPicPr>
          <p:nvPr>
            <p:ph sz="half" idx="1"/>
          </p:nvPr>
        </p:nvPicPr>
        <p:blipFill>
          <a:blip r:embed="rId2"/>
          <a:stretch>
            <a:fillRect/>
          </a:stretch>
        </p:blipFill>
        <p:spPr>
          <a:xfrm>
            <a:off x="7374718" y="612596"/>
            <a:ext cx="3107666" cy="2673290"/>
          </a:xfrm>
          <a:prstGeom prst="rect">
            <a:avLst/>
          </a:prstGeom>
        </p:spPr>
      </p:pic>
      <p:sp>
        <p:nvSpPr>
          <p:cNvPr id="8" name="Content Placeholder 7">
            <a:extLst>
              <a:ext uri="{FF2B5EF4-FFF2-40B4-BE49-F238E27FC236}">
                <a16:creationId xmlns:a16="http://schemas.microsoft.com/office/drawing/2014/main" id="{D36E1355-AF17-4BA1-968C-A1429767657E}"/>
              </a:ext>
            </a:extLst>
          </p:cNvPr>
          <p:cNvSpPr>
            <a:spLocks noGrp="1"/>
          </p:cNvSpPr>
          <p:nvPr>
            <p:ph sz="half" idx="2"/>
          </p:nvPr>
        </p:nvSpPr>
        <p:spPr>
          <a:xfrm>
            <a:off x="762664" y="1721224"/>
            <a:ext cx="5484919" cy="3965575"/>
          </a:xfrm>
        </p:spPr>
        <p:txBody>
          <a:bodyPr/>
          <a:lstStyle/>
          <a:p>
            <a:r>
              <a:rPr lang="en-US" dirty="0"/>
              <a:t>Share how your institution instructs pre-service teachers on assessing students.</a:t>
            </a:r>
          </a:p>
          <a:p>
            <a:r>
              <a:rPr lang="en-US" dirty="0"/>
              <a:t>Do your pre-service teachers have opportunities to assess students? You can include  formative or summative assessments in your response.</a:t>
            </a:r>
          </a:p>
          <a:p>
            <a:endParaRPr lang="en-US"/>
          </a:p>
          <a:p>
            <a:endParaRPr lang="en-US"/>
          </a:p>
        </p:txBody>
      </p:sp>
      <p:sp>
        <p:nvSpPr>
          <p:cNvPr id="4" name="Slide Number Placeholder 3">
            <a:extLst>
              <a:ext uri="{FF2B5EF4-FFF2-40B4-BE49-F238E27FC236}">
                <a16:creationId xmlns:a16="http://schemas.microsoft.com/office/drawing/2014/main" id="{ACAB7604-E70B-4C8E-8280-B9D354238C33}"/>
              </a:ext>
            </a:extLst>
          </p:cNvPr>
          <p:cNvSpPr>
            <a:spLocks noGrp="1"/>
          </p:cNvSpPr>
          <p:nvPr>
            <p:ph type="sldNum" sz="quarter" idx="10"/>
          </p:nvPr>
        </p:nvSpPr>
        <p:spPr/>
        <p:txBody>
          <a:bodyPr/>
          <a:lstStyle/>
          <a:p>
            <a:pPr>
              <a:defRPr/>
            </a:pPr>
            <a:fld id="{B6F4DC3A-3AAE-47DF-B708-B71355EDCBB4}" type="slidenum">
              <a:rPr lang="en-US"/>
              <a:pPr>
                <a:defRPr/>
              </a:pPr>
              <a:t>46</a:t>
            </a:fld>
            <a:endParaRPr lang="en-US"/>
          </a:p>
        </p:txBody>
      </p:sp>
    </p:spTree>
    <p:extLst>
      <p:ext uri="{BB962C8B-B14F-4D97-AF65-F5344CB8AC3E}">
        <p14:creationId xmlns:p14="http://schemas.microsoft.com/office/powerpoint/2010/main" val="15686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Balanced Reading Diet</a:t>
            </a:r>
            <a:endParaRPr lang="en-US">
              <a:solidFill>
                <a:schemeClr val="tx1"/>
              </a:solidFill>
            </a:endParaRPr>
          </a:p>
        </p:txBody>
      </p:sp>
      <p:sp>
        <p:nvSpPr>
          <p:cNvPr id="3" name="Subtitle 2"/>
          <p:cNvSpPr>
            <a:spLocks noGrp="1"/>
          </p:cNvSpPr>
          <p:nvPr>
            <p:ph type="subTitle" idx="1"/>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371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a:latin typeface="Vollkorn"/>
                <a:ea typeface="Vollkorn"/>
                <a:cs typeface="Vollkorn"/>
              </a:rPr>
              <a:t>Balanced Reading Diet</a:t>
            </a:r>
          </a:p>
        </p:txBody>
      </p:sp>
      <p:pic>
        <p:nvPicPr>
          <p:cNvPr id="5" name="Content Placeholder 4" descr="myplate_white-1024x93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551238" y="1306513"/>
            <a:ext cx="5089525" cy="4614862"/>
          </a:xfrm>
        </p:spPr>
      </p:pic>
      <p:sp>
        <p:nvSpPr>
          <p:cNvPr id="18435" name="Rectangle 3"/>
          <p:cNvSpPr>
            <a:spLocks noChangeArrowheads="1"/>
          </p:cNvSpPr>
          <p:nvPr/>
        </p:nvSpPr>
        <p:spPr bwMode="auto">
          <a:xfrm>
            <a:off x="5972175" y="3244850"/>
            <a:ext cx="247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a:latin typeface="Vollkorn"/>
                <a:ea typeface="Vollkorn"/>
                <a:cs typeface="Vollkorn"/>
              </a:rPr>
              <a:t>Balanced Reading Diet</a:t>
            </a:r>
          </a:p>
        </p:txBody>
      </p:sp>
      <p:sp>
        <p:nvSpPr>
          <p:cNvPr id="2048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E4B745B-EE08-4281-824D-F428E3EC7AA3}" type="slidenum">
              <a:rPr lang="en-US" altLang="en-US">
                <a:solidFill>
                  <a:schemeClr val="bg1"/>
                </a:solidFill>
                <a:latin typeface="Fira Sans Ultra"/>
                <a:ea typeface="Fira Sans Ultra"/>
                <a:cs typeface="Fira Sans Ultra"/>
              </a:rPr>
              <a:pPr fontAlgn="base">
                <a:spcBef>
                  <a:spcPct val="0"/>
                </a:spcBef>
                <a:spcAft>
                  <a:spcPct val="0"/>
                </a:spcAft>
              </a:pPr>
              <a:t>49</a:t>
            </a:fld>
            <a:endParaRPr lang="en-US" altLang="en-US">
              <a:solidFill>
                <a:schemeClr val="bg1"/>
              </a:solidFill>
              <a:latin typeface="Fira Sans Ultra"/>
              <a:ea typeface="Fira Sans Ultra"/>
              <a:cs typeface="Fira Sans Ultra"/>
            </a:endParaRPr>
          </a:p>
        </p:txBody>
      </p:sp>
      <p:pic>
        <p:nvPicPr>
          <p:cNvPr id="20483" name="Picture 7" descr="salad-2.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998788" y="1655763"/>
            <a:ext cx="6169025" cy="4152900"/>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Key Areas</a:t>
            </a:r>
            <a:endParaRPr lang="en-US" sz="4800" b="1"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600" dirty="0"/>
              <a:t>School Readiness</a:t>
            </a:r>
          </a:p>
          <a:p>
            <a:pPr marL="457200" indent="-457200">
              <a:buFont typeface="Arial" panose="020B0604020202020204" pitchFamily="34" charset="0"/>
              <a:buChar char="•"/>
            </a:pPr>
            <a:r>
              <a:rPr lang="en-US" sz="3600" dirty="0"/>
              <a:t>Attendance </a:t>
            </a:r>
          </a:p>
          <a:p>
            <a:pPr marL="457200" indent="-457200">
              <a:buFont typeface="Arial" panose="020B0604020202020204" pitchFamily="34" charset="0"/>
              <a:buChar char="•"/>
            </a:pPr>
            <a:r>
              <a:rPr lang="en-US" sz="3600" dirty="0"/>
              <a:t>Extended Day/Year Learning</a:t>
            </a:r>
          </a:p>
          <a:p>
            <a:pPr marL="457200" indent="-457200">
              <a:buFont typeface="Arial" panose="020B0604020202020204" pitchFamily="34" charset="0"/>
              <a:buChar char="•"/>
            </a:pPr>
            <a:r>
              <a:rPr lang="en-US" sz="3600" dirty="0"/>
              <a:t>High Quality Instruction</a:t>
            </a:r>
          </a:p>
          <a:p>
            <a:endParaRPr lang="en-US" dirty="0"/>
          </a:p>
        </p:txBody>
      </p:sp>
      <p:sp>
        <p:nvSpPr>
          <p:cNvPr id="4" name="Slide Number Placeholder 3"/>
          <p:cNvSpPr>
            <a:spLocks noGrp="1"/>
          </p:cNvSpPr>
          <p:nvPr>
            <p:ph type="sldNum" sz="quarter" idx="4294967295"/>
          </p:nvPr>
        </p:nvSpPr>
        <p:spPr/>
        <p:txBody>
          <a:bodyPr/>
          <a:lstStyle/>
          <a:p>
            <a:fld id="{16630861-4318-414B-8E21-CA5F03E7BD41}" type="slidenum">
              <a:rPr lang="en-US" smtClean="0"/>
              <a:t>5</a:t>
            </a:fld>
            <a:endParaRPr lang="en-US"/>
          </a:p>
        </p:txBody>
      </p:sp>
    </p:spTree>
    <p:extLst>
      <p:ext uri="{BB962C8B-B14F-4D97-AF65-F5344CB8AC3E}">
        <p14:creationId xmlns:p14="http://schemas.microsoft.com/office/powerpoint/2010/main" val="195422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Emergent Readers:</a:t>
            </a:r>
            <a:br>
              <a:rPr lang="en-US"/>
            </a:br>
            <a:endParaRPr lang="en-US"/>
          </a:p>
        </p:txBody>
      </p:sp>
      <p:sp>
        <p:nvSpPr>
          <p:cNvPr id="3" name="Content Placeholder 2"/>
          <p:cNvSpPr>
            <a:spLocks noGrp="1"/>
          </p:cNvSpPr>
          <p:nvPr>
            <p:ph idx="1"/>
          </p:nvPr>
        </p:nvSpPr>
        <p:spPr/>
        <p:txBody>
          <a:bodyPr>
            <a:normAutofit/>
          </a:bodyPr>
          <a:lstStyle/>
          <a:p>
            <a:r>
              <a:rPr lang="en-US"/>
              <a:t>Develop phonological awareness</a:t>
            </a:r>
          </a:p>
          <a:p>
            <a:r>
              <a:rPr lang="en-US"/>
              <a:t>Develop print awareness and concepts of print</a:t>
            </a:r>
          </a:p>
          <a:p>
            <a:r>
              <a:rPr lang="en-US"/>
              <a:t>Learn about letters and sounds</a:t>
            </a:r>
          </a:p>
          <a:p>
            <a:r>
              <a:rPr lang="en-US"/>
              <a:t>Experiment with writing, using letters or letter-like forms</a:t>
            </a:r>
            <a:br>
              <a:rPr lang="en-US"/>
            </a:br>
            <a:endParaRPr lang="en-US"/>
          </a:p>
        </p:txBody>
      </p:sp>
    </p:spTree>
    <p:extLst>
      <p:ext uri="{BB962C8B-B14F-4D97-AF65-F5344CB8AC3E}">
        <p14:creationId xmlns:p14="http://schemas.microsoft.com/office/powerpoint/2010/main" val="400733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845" t="19662" r="23990" b="9063"/>
          <a:stretch/>
        </p:blipFill>
        <p:spPr bwMode="auto">
          <a:xfrm>
            <a:off x="2047875" y="0"/>
            <a:ext cx="8444184" cy="5909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428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Beginner Readers:</a:t>
            </a:r>
          </a:p>
        </p:txBody>
      </p:sp>
      <p:sp>
        <p:nvSpPr>
          <p:cNvPr id="3" name="Content Placeholder 2"/>
          <p:cNvSpPr>
            <a:spLocks noGrp="1"/>
          </p:cNvSpPr>
          <p:nvPr>
            <p:ph idx="1"/>
          </p:nvPr>
        </p:nvSpPr>
        <p:spPr/>
        <p:txBody>
          <a:bodyPr>
            <a:normAutofit/>
          </a:bodyPr>
          <a:lstStyle/>
          <a:p>
            <a:r>
              <a:rPr lang="en-US"/>
              <a:t>Learn to read and write high frequency words</a:t>
            </a:r>
          </a:p>
          <a:p>
            <a:r>
              <a:rPr lang="en-US"/>
              <a:t>Learn to decode and spell single syllable words</a:t>
            </a:r>
          </a:p>
          <a:p>
            <a:r>
              <a:rPr lang="en-US"/>
              <a:t>Use pictures and print to construct meaning, both in reading and in their writing</a:t>
            </a:r>
          </a:p>
          <a:p>
            <a:r>
              <a:rPr lang="en-US"/>
              <a:t>Are acquiring fluency</a:t>
            </a:r>
          </a:p>
          <a:p>
            <a:r>
              <a:rPr lang="en-US"/>
              <a:t>Reread to self correct and attend well to print.</a:t>
            </a:r>
            <a:br>
              <a:rPr lang="en-US"/>
            </a:br>
            <a:endParaRPr lang="en-US"/>
          </a:p>
          <a:p>
            <a:endParaRPr lang="en-US"/>
          </a:p>
        </p:txBody>
      </p:sp>
    </p:spTree>
    <p:extLst>
      <p:ext uri="{BB962C8B-B14F-4D97-AF65-F5344CB8AC3E}">
        <p14:creationId xmlns:p14="http://schemas.microsoft.com/office/powerpoint/2010/main" val="82348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961" t="20067" r="24484" b="10870"/>
          <a:stretch/>
        </p:blipFill>
        <p:spPr bwMode="auto">
          <a:xfrm>
            <a:off x="2019300" y="0"/>
            <a:ext cx="8301711" cy="5941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620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Transitional Readers:</a:t>
            </a:r>
          </a:p>
        </p:txBody>
      </p:sp>
      <p:sp>
        <p:nvSpPr>
          <p:cNvPr id="3" name="Content Placeholder 2"/>
          <p:cNvSpPr>
            <a:spLocks noGrp="1"/>
          </p:cNvSpPr>
          <p:nvPr>
            <p:ph idx="1"/>
          </p:nvPr>
        </p:nvSpPr>
        <p:spPr/>
        <p:txBody>
          <a:bodyPr>
            <a:normAutofit/>
          </a:bodyPr>
          <a:lstStyle/>
          <a:p>
            <a:r>
              <a:rPr lang="en-US"/>
              <a:t>Are gaining in fluency</a:t>
            </a:r>
          </a:p>
          <a:p>
            <a:r>
              <a:rPr lang="en-US"/>
              <a:t>Have good decoding skills but may lack comprehension</a:t>
            </a:r>
          </a:p>
          <a:p>
            <a:r>
              <a:rPr lang="en-US"/>
              <a:t>Have difficulty with decoding longer words or certain vowel patterns</a:t>
            </a:r>
          </a:p>
          <a:p>
            <a:r>
              <a:rPr lang="en-US"/>
              <a:t>Are making the transition to silent reading and are learning to do more editing and revising</a:t>
            </a:r>
            <a:br>
              <a:rPr lang="en-US"/>
            </a:br>
            <a:endParaRPr lang="en-US"/>
          </a:p>
          <a:p>
            <a:endParaRPr lang="en-US"/>
          </a:p>
        </p:txBody>
      </p:sp>
    </p:spTree>
    <p:extLst>
      <p:ext uri="{BB962C8B-B14F-4D97-AF65-F5344CB8AC3E}">
        <p14:creationId xmlns:p14="http://schemas.microsoft.com/office/powerpoint/2010/main" val="366822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66" t="26446" r="24259" b="11157"/>
          <a:stretch/>
        </p:blipFill>
        <p:spPr bwMode="auto">
          <a:xfrm>
            <a:off x="1876425" y="95250"/>
            <a:ext cx="8650796" cy="589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0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B66C-9E51-4B14-914A-7CE7FBD2A481}"/>
              </a:ext>
            </a:extLst>
          </p:cNvPr>
          <p:cNvSpPr>
            <a:spLocks noGrp="1"/>
          </p:cNvSpPr>
          <p:nvPr>
            <p:ph type="title"/>
          </p:nvPr>
        </p:nvSpPr>
        <p:spPr/>
        <p:txBody>
          <a:bodyPr/>
          <a:lstStyle/>
          <a:p>
            <a:r>
              <a:rPr lang="en-US"/>
              <a:t>Instructional Resources</a:t>
            </a:r>
          </a:p>
        </p:txBody>
      </p:sp>
      <p:sp>
        <p:nvSpPr>
          <p:cNvPr id="3" name="Content Placeholder 2">
            <a:extLst>
              <a:ext uri="{FF2B5EF4-FFF2-40B4-BE49-F238E27FC236}">
                <a16:creationId xmlns:a16="http://schemas.microsoft.com/office/drawing/2014/main" id="{0AEFD5D2-8AE0-4E37-AF22-AC4245B8A3AF}"/>
              </a:ext>
            </a:extLst>
          </p:cNvPr>
          <p:cNvSpPr>
            <a:spLocks noGrp="1"/>
          </p:cNvSpPr>
          <p:nvPr>
            <p:ph idx="1"/>
          </p:nvPr>
        </p:nvSpPr>
        <p:spPr/>
        <p:txBody>
          <a:bodyPr/>
          <a:lstStyle/>
          <a:p>
            <a:r>
              <a:rPr lang="en-US"/>
              <a:t>Professional Learning Guides</a:t>
            </a:r>
          </a:p>
          <a:p>
            <a:r>
              <a:rPr lang="en-US"/>
              <a:t>Instructional Webinars</a:t>
            </a:r>
          </a:p>
          <a:p>
            <a:r>
              <a:rPr lang="en-US">
                <a:hlinkClick r:id="rId2"/>
              </a:rPr>
              <a:t>PALS website</a:t>
            </a:r>
          </a:p>
        </p:txBody>
      </p:sp>
      <p:sp>
        <p:nvSpPr>
          <p:cNvPr id="4" name="Slide Number Placeholder 3">
            <a:extLst>
              <a:ext uri="{FF2B5EF4-FFF2-40B4-BE49-F238E27FC236}">
                <a16:creationId xmlns:a16="http://schemas.microsoft.com/office/drawing/2014/main" id="{FFC0CA31-6350-4CC2-A403-488C590D173C}"/>
              </a:ext>
            </a:extLst>
          </p:cNvPr>
          <p:cNvSpPr>
            <a:spLocks noGrp="1"/>
          </p:cNvSpPr>
          <p:nvPr>
            <p:ph type="sldNum" sz="quarter" idx="10"/>
          </p:nvPr>
        </p:nvSpPr>
        <p:spPr/>
        <p:txBody>
          <a:bodyPr/>
          <a:lstStyle/>
          <a:p>
            <a:pPr>
              <a:defRPr/>
            </a:pPr>
            <a:fld id="{B6F4DC3A-3AAE-47DF-B708-B71355EDCBB4}" type="slidenum">
              <a:rPr lang="en-US"/>
              <a:pPr>
                <a:defRPr/>
              </a:pPr>
              <a:t>56</a:t>
            </a:fld>
            <a:endParaRPr lang="en-US"/>
          </a:p>
        </p:txBody>
      </p:sp>
    </p:spTree>
    <p:extLst>
      <p:ext uri="{BB962C8B-B14F-4D97-AF65-F5344CB8AC3E}">
        <p14:creationId xmlns:p14="http://schemas.microsoft.com/office/powerpoint/2010/main" val="352711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3740-E0E7-421D-8770-52F1B4D98D02}"/>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7F4013D1-1125-49B8-9683-D99DBD8760CB}"/>
              </a:ext>
            </a:extLst>
          </p:cNvPr>
          <p:cNvPicPr>
            <a:picLocks noGrp="1" noChangeAspect="1"/>
          </p:cNvPicPr>
          <p:nvPr>
            <p:ph sz="half" idx="1"/>
          </p:nvPr>
        </p:nvPicPr>
        <p:blipFill>
          <a:blip r:embed="rId2"/>
          <a:stretch>
            <a:fillRect/>
          </a:stretch>
        </p:blipFill>
        <p:spPr>
          <a:xfrm>
            <a:off x="7374718" y="612596"/>
            <a:ext cx="3107666" cy="2673290"/>
          </a:xfrm>
          <a:prstGeom prst="rect">
            <a:avLst/>
          </a:prstGeom>
        </p:spPr>
      </p:pic>
      <p:sp>
        <p:nvSpPr>
          <p:cNvPr id="8" name="Content Placeholder 7">
            <a:extLst>
              <a:ext uri="{FF2B5EF4-FFF2-40B4-BE49-F238E27FC236}">
                <a16:creationId xmlns:a16="http://schemas.microsoft.com/office/drawing/2014/main" id="{D36E1355-AF17-4BA1-968C-A1429767657E}"/>
              </a:ext>
            </a:extLst>
          </p:cNvPr>
          <p:cNvSpPr>
            <a:spLocks noGrp="1"/>
          </p:cNvSpPr>
          <p:nvPr>
            <p:ph sz="half" idx="2"/>
          </p:nvPr>
        </p:nvSpPr>
        <p:spPr>
          <a:xfrm>
            <a:off x="762664" y="1721224"/>
            <a:ext cx="5484919" cy="3965575"/>
          </a:xfrm>
        </p:spPr>
        <p:txBody>
          <a:bodyPr/>
          <a:lstStyle/>
          <a:p>
            <a:r>
              <a:rPr lang="en-US" dirty="0"/>
              <a:t>Share how your institution trains pre-service teachers to provide literacy instruction.</a:t>
            </a:r>
          </a:p>
          <a:p>
            <a:r>
              <a:rPr lang="en-US" dirty="0"/>
              <a:t>Do your pre-service teachers have exposure to the Balanced Reading Diet framework?</a:t>
            </a:r>
            <a:endParaRPr lang="en-US" dirty="0">
              <a:solidFill>
                <a:schemeClr val="tx1"/>
              </a:solidFill>
            </a:endParaRPr>
          </a:p>
          <a:p>
            <a:r>
              <a:rPr lang="en-US" dirty="0"/>
              <a:t>Is there one component from the diet that you feel is more heavily addressed than the others?</a:t>
            </a:r>
          </a:p>
          <a:p>
            <a:endParaRPr lang="en-US"/>
          </a:p>
        </p:txBody>
      </p:sp>
      <p:sp>
        <p:nvSpPr>
          <p:cNvPr id="4" name="Slide Number Placeholder 3">
            <a:extLst>
              <a:ext uri="{FF2B5EF4-FFF2-40B4-BE49-F238E27FC236}">
                <a16:creationId xmlns:a16="http://schemas.microsoft.com/office/drawing/2014/main" id="{ACAB7604-E70B-4C8E-8280-B9D354238C33}"/>
              </a:ext>
            </a:extLst>
          </p:cNvPr>
          <p:cNvSpPr>
            <a:spLocks noGrp="1"/>
          </p:cNvSpPr>
          <p:nvPr>
            <p:ph type="sldNum" sz="quarter" idx="10"/>
          </p:nvPr>
        </p:nvSpPr>
        <p:spPr/>
        <p:txBody>
          <a:bodyPr/>
          <a:lstStyle/>
          <a:p>
            <a:pPr>
              <a:defRPr/>
            </a:pPr>
            <a:fld id="{B6F4DC3A-3AAE-47DF-B708-B71355EDCBB4}" type="slidenum">
              <a:rPr lang="en-US"/>
              <a:pPr>
                <a:defRPr/>
              </a:pPr>
              <a:t>57</a:t>
            </a:fld>
            <a:endParaRPr lang="en-US"/>
          </a:p>
        </p:txBody>
      </p:sp>
    </p:spTree>
    <p:extLst>
      <p:ext uri="{BB962C8B-B14F-4D97-AF65-F5344CB8AC3E}">
        <p14:creationId xmlns:p14="http://schemas.microsoft.com/office/powerpoint/2010/main" val="241260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Small</a:t>
            </a:r>
            <a:r>
              <a:rPr lang="en-US">
                <a:solidFill>
                  <a:srgbClr val="FFFFFF"/>
                </a:solidFill>
              </a:rPr>
              <a:t> Group Instruction</a:t>
            </a:r>
            <a:endParaRPr lang="en-US">
              <a:solidFill>
                <a:schemeClr val="tx1"/>
              </a:solidFill>
            </a:endParaRPr>
          </a:p>
        </p:txBody>
      </p:sp>
      <p:sp>
        <p:nvSpPr>
          <p:cNvPr id="3" name="Subtitle 2"/>
          <p:cNvSpPr>
            <a:spLocks noGrp="1"/>
          </p:cNvSpPr>
          <p:nvPr>
            <p:ph type="subTitle" idx="1"/>
          </p:nvPr>
        </p:nvSpPr>
        <p:spPr/>
        <p:txBody>
          <a:bodyPr>
            <a:normAutofit lnSpcReduction="10000"/>
          </a:bodyPr>
          <a:lstStyle/>
          <a:p>
            <a:endParaRPr lang="en-US"/>
          </a:p>
        </p:txBody>
      </p:sp>
      <p:sp>
        <p:nvSpPr>
          <p:cNvPr id="4" name="Date Placeholder 3"/>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9887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literacy work station?	</a:t>
            </a:r>
          </a:p>
        </p:txBody>
      </p:sp>
      <p:sp>
        <p:nvSpPr>
          <p:cNvPr id="3" name="Content Placeholder 2"/>
          <p:cNvSpPr>
            <a:spLocks noGrp="1"/>
          </p:cNvSpPr>
          <p:nvPr>
            <p:ph idx="1"/>
          </p:nvPr>
        </p:nvSpPr>
        <p:spPr/>
        <p:txBody>
          <a:bodyPr>
            <a:normAutofit/>
          </a:bodyPr>
          <a:lstStyle/>
          <a:p>
            <a:pPr marL="0" indent="0">
              <a:buNone/>
            </a:pPr>
            <a:r>
              <a:rPr lang="en-US"/>
              <a:t>An area within the classroom where students work alone or interact with one another, using instructional materials to explore and expand their literacy </a:t>
            </a:r>
          </a:p>
          <a:p>
            <a:pPr marL="0" indent="0">
              <a:buNone/>
            </a:pPr>
            <a:r>
              <a:rPr lang="en-US"/>
              <a:t>(Diller, 2003)</a:t>
            </a:r>
            <a:br>
              <a:rPr lang="en-US"/>
            </a:br>
            <a:endParaRPr lang="en-US"/>
          </a:p>
          <a:p>
            <a:endParaRPr lang="en-US"/>
          </a:p>
        </p:txBody>
      </p:sp>
    </p:spTree>
    <p:extLst>
      <p:ext uri="{BB962C8B-B14F-4D97-AF65-F5344CB8AC3E}">
        <p14:creationId xmlns:p14="http://schemas.microsoft.com/office/powerpoint/2010/main" val="5721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High-Quality Instruction</a:t>
            </a:r>
            <a:endParaRPr lang="en-US" b="1"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4294967295"/>
          </p:nvPr>
        </p:nvSpPr>
        <p:spPr/>
        <p:txBody>
          <a:bodyPr/>
          <a:lstStyle/>
          <a:p>
            <a:fld id="{16630861-4318-414B-8E21-CA5F03E7BD41}" type="slidenum">
              <a:rPr lang="en-US" smtClean="0"/>
              <a:t>6</a:t>
            </a:fld>
            <a:endParaRPr lang="en-US"/>
          </a:p>
        </p:txBody>
      </p:sp>
    </p:spTree>
    <p:extLst>
      <p:ext uri="{BB962C8B-B14F-4D97-AF65-F5344CB8AC3E}">
        <p14:creationId xmlns:p14="http://schemas.microsoft.com/office/powerpoint/2010/main" val="328036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Literacy work stations</a:t>
            </a:r>
          </a:p>
        </p:txBody>
      </p:sp>
      <p:sp>
        <p:nvSpPr>
          <p:cNvPr id="3" name="Content Placeholder 2"/>
          <p:cNvSpPr>
            <a:spLocks noGrp="1"/>
          </p:cNvSpPr>
          <p:nvPr>
            <p:ph idx="1"/>
          </p:nvPr>
        </p:nvSpPr>
        <p:spPr/>
        <p:txBody>
          <a:bodyPr/>
          <a:lstStyle/>
          <a:p>
            <a:r>
              <a:rPr lang="en-US"/>
              <a:t>provide a means to implement quality independent practice of previously taught literacy objectives.</a:t>
            </a:r>
          </a:p>
          <a:p>
            <a:r>
              <a:rPr lang="en-US"/>
              <a:t>may be used to support distributive practice, differentiation, and engagement for students while teachers work with small, flexible groups of students.</a:t>
            </a:r>
          </a:p>
          <a:p>
            <a:endParaRPr lang="en-US"/>
          </a:p>
        </p:txBody>
      </p:sp>
    </p:spTree>
    <p:extLst>
      <p:ext uri="{BB962C8B-B14F-4D97-AF65-F5344CB8AC3E}">
        <p14:creationId xmlns:p14="http://schemas.microsoft.com/office/powerpoint/2010/main" val="59384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3" y="144463"/>
            <a:ext cx="11924145" cy="1400175"/>
          </a:xfrm>
        </p:spPr>
        <p:txBody>
          <a:bodyPr>
            <a:normAutofit/>
          </a:bodyPr>
          <a:lstStyle/>
          <a:p>
            <a:pPr algn="ctr"/>
            <a:r>
              <a:rPr lang="en-US" sz="4000" dirty="0"/>
              <a:t>Principles for Teaching with Literacy Work </a:t>
            </a:r>
            <a:r>
              <a:rPr lang="en-US" sz="4000" dirty="0" smtClean="0"/>
              <a:t>Stations</a:t>
            </a:r>
            <a:endParaRPr lang="en-US" sz="4000" dirty="0"/>
          </a:p>
        </p:txBody>
      </p:sp>
      <p:sp>
        <p:nvSpPr>
          <p:cNvPr id="3" name="Content Placeholder 2"/>
          <p:cNvSpPr>
            <a:spLocks noGrp="1"/>
          </p:cNvSpPr>
          <p:nvPr>
            <p:ph idx="1"/>
          </p:nvPr>
        </p:nvSpPr>
        <p:spPr/>
        <p:txBody>
          <a:bodyPr>
            <a:normAutofit/>
          </a:bodyPr>
          <a:lstStyle/>
          <a:p>
            <a:r>
              <a:rPr lang="en-US"/>
              <a:t>Focus on practice and purpose, not the stuff </a:t>
            </a:r>
          </a:p>
          <a:p>
            <a:r>
              <a:rPr lang="en-US"/>
              <a:t>Link to your teaching</a:t>
            </a:r>
          </a:p>
          <a:p>
            <a:r>
              <a:rPr lang="en-US"/>
              <a:t>Slow down to speed up</a:t>
            </a:r>
          </a:p>
          <a:p>
            <a:r>
              <a:rPr lang="en-US"/>
              <a:t>Balance process and product</a:t>
            </a:r>
          </a:p>
          <a:p>
            <a:r>
              <a:rPr lang="en-US"/>
              <a:t>Less is more. Don’t put out too much at once</a:t>
            </a:r>
          </a:p>
          <a:p>
            <a:r>
              <a:rPr lang="en-US"/>
              <a:t>Use Novelty</a:t>
            </a:r>
          </a:p>
          <a:p>
            <a:r>
              <a:rPr lang="en-US"/>
              <a:t>Simplify</a:t>
            </a:r>
            <a:br>
              <a:rPr lang="en-US"/>
            </a:br>
            <a:endParaRPr lang="en-US"/>
          </a:p>
        </p:txBody>
      </p:sp>
    </p:spTree>
    <p:extLst>
      <p:ext uri="{BB962C8B-B14F-4D97-AF65-F5344CB8AC3E}">
        <p14:creationId xmlns:p14="http://schemas.microsoft.com/office/powerpoint/2010/main" val="16870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Flexible Grouping</a:t>
            </a:r>
          </a:p>
        </p:txBody>
      </p:sp>
      <p:sp>
        <p:nvSpPr>
          <p:cNvPr id="3" name="Content Placeholder 2"/>
          <p:cNvSpPr>
            <a:spLocks noGrp="1"/>
          </p:cNvSpPr>
          <p:nvPr>
            <p:ph idx="1"/>
          </p:nvPr>
        </p:nvSpPr>
        <p:spPr/>
        <p:txBody>
          <a:bodyPr>
            <a:normAutofit fontScale="92500" lnSpcReduction="20000"/>
          </a:bodyPr>
          <a:lstStyle/>
          <a:p>
            <a:pPr marL="453390" indent="0">
              <a:spcBef>
                <a:spcPts val="1084"/>
              </a:spcBef>
              <a:buNone/>
              <a:tabLst>
                <a:tab pos="582930" algn="l"/>
              </a:tabLst>
            </a:pPr>
            <a:r>
              <a:rPr lang="en-US" sz="3100" spc="-11">
                <a:cs typeface="Calibri"/>
              </a:rPr>
              <a:t>St</a:t>
            </a:r>
            <a:r>
              <a:rPr lang="en-US" sz="3100" spc="-4">
                <a:cs typeface="Calibri"/>
              </a:rPr>
              <a:t>u</a:t>
            </a:r>
            <a:r>
              <a:rPr lang="en-US" sz="3100" spc="-11">
                <a:cs typeface="Calibri"/>
              </a:rPr>
              <a:t>de</a:t>
            </a:r>
            <a:r>
              <a:rPr lang="en-US" sz="3100" spc="-19">
                <a:cs typeface="Calibri"/>
              </a:rPr>
              <a:t>n</a:t>
            </a:r>
            <a:r>
              <a:rPr lang="en-US" sz="3100" spc="-8">
                <a:cs typeface="Calibri"/>
              </a:rPr>
              <a:t>ts</a:t>
            </a:r>
            <a:r>
              <a:rPr lang="en-US" sz="3100" spc="4">
                <a:cs typeface="Calibri"/>
              </a:rPr>
              <a:t> </a:t>
            </a:r>
            <a:r>
              <a:rPr lang="en-US" sz="3100" spc="-19">
                <a:cs typeface="Calibri"/>
              </a:rPr>
              <a:t>c</a:t>
            </a:r>
            <a:r>
              <a:rPr lang="en-US" sz="3100" spc="-11">
                <a:cs typeface="Calibri"/>
              </a:rPr>
              <a:t>ons</a:t>
            </a:r>
            <a:r>
              <a:rPr lang="en-US" sz="3100">
                <a:cs typeface="Calibri"/>
              </a:rPr>
              <a:t>i</a:t>
            </a:r>
            <a:r>
              <a:rPr lang="en-US" sz="3100" spc="-26">
                <a:cs typeface="Calibri"/>
              </a:rPr>
              <a:t>s</a:t>
            </a:r>
            <a:r>
              <a:rPr lang="en-US" sz="3100" spc="-15">
                <a:cs typeface="Calibri"/>
              </a:rPr>
              <a:t>t</a:t>
            </a:r>
            <a:r>
              <a:rPr lang="en-US" sz="3100" spc="-8">
                <a:cs typeface="Calibri"/>
              </a:rPr>
              <a:t>e</a:t>
            </a:r>
            <a:r>
              <a:rPr lang="en-US" sz="3100" spc="-19">
                <a:cs typeface="Calibri"/>
              </a:rPr>
              <a:t>n</a:t>
            </a:r>
            <a:r>
              <a:rPr lang="en-US" sz="3100" spc="-8">
                <a:cs typeface="Calibri"/>
              </a:rPr>
              <a:t>tly</a:t>
            </a:r>
            <a:r>
              <a:rPr lang="en-US" sz="3100" spc="4">
                <a:cs typeface="Calibri"/>
              </a:rPr>
              <a:t> </a:t>
            </a:r>
            <a:r>
              <a:rPr lang="en-US" sz="3100" spc="-23">
                <a:cs typeface="Calibri"/>
              </a:rPr>
              <a:t>w</a:t>
            </a:r>
            <a:r>
              <a:rPr lang="en-US" sz="3100" spc="-11">
                <a:cs typeface="Calibri"/>
              </a:rPr>
              <a:t>o</a:t>
            </a:r>
            <a:r>
              <a:rPr lang="en-US" sz="3100" spc="-15">
                <a:cs typeface="Calibri"/>
              </a:rPr>
              <a:t>rk</a:t>
            </a:r>
            <a:r>
              <a:rPr lang="en-US" sz="3100" spc="-4">
                <a:cs typeface="Calibri"/>
              </a:rPr>
              <a:t>i</a:t>
            </a:r>
            <a:r>
              <a:rPr lang="en-US" sz="3100" spc="-11">
                <a:cs typeface="Calibri"/>
              </a:rPr>
              <a:t>n</a:t>
            </a:r>
            <a:r>
              <a:rPr lang="en-US" sz="3100" spc="-8">
                <a:cs typeface="Calibri"/>
              </a:rPr>
              <a:t>g</a:t>
            </a:r>
            <a:r>
              <a:rPr lang="en-US" sz="3100" spc="19">
                <a:cs typeface="Calibri"/>
              </a:rPr>
              <a:t> </a:t>
            </a:r>
            <a:r>
              <a:rPr lang="en-US" sz="3100" spc="-8">
                <a:cs typeface="Calibri"/>
              </a:rPr>
              <a:t>in</a:t>
            </a:r>
            <a:r>
              <a:rPr lang="en-US" sz="3100" spc="-4">
                <a:cs typeface="Calibri"/>
              </a:rPr>
              <a:t> </a:t>
            </a:r>
            <a:r>
              <a:rPr lang="en-US" sz="3100" spc="-8">
                <a:cs typeface="Calibri"/>
              </a:rPr>
              <a:t>a </a:t>
            </a:r>
            <a:r>
              <a:rPr lang="en-US" sz="3100" i="1" spc="-8">
                <a:cs typeface="Calibri"/>
              </a:rPr>
              <a:t>v</a:t>
            </a:r>
            <a:r>
              <a:rPr lang="en-US" sz="3100" i="1" spc="-15">
                <a:cs typeface="Calibri"/>
              </a:rPr>
              <a:t>a</a:t>
            </a:r>
            <a:r>
              <a:rPr lang="en-US" sz="3100" i="1" spc="-8">
                <a:cs typeface="Calibri"/>
              </a:rPr>
              <a:t>r</a:t>
            </a:r>
            <a:r>
              <a:rPr lang="en-US" sz="3100" i="1">
                <a:cs typeface="Calibri"/>
              </a:rPr>
              <a:t>i</a:t>
            </a:r>
            <a:r>
              <a:rPr lang="en-US" sz="3100" i="1" spc="-15">
                <a:cs typeface="Calibri"/>
              </a:rPr>
              <a:t>e</a:t>
            </a:r>
            <a:r>
              <a:rPr lang="en-US" sz="3100" i="1" spc="-8">
                <a:cs typeface="Calibri"/>
              </a:rPr>
              <a:t>ty</a:t>
            </a:r>
            <a:r>
              <a:rPr lang="en-US" sz="3100" i="1" spc="8">
                <a:cs typeface="Calibri"/>
              </a:rPr>
              <a:t> </a:t>
            </a:r>
            <a:r>
              <a:rPr lang="en-US" sz="3100" spc="-8">
                <a:cs typeface="Calibri"/>
              </a:rPr>
              <a:t>of</a:t>
            </a:r>
            <a:r>
              <a:rPr lang="en-US" sz="3100" spc="8">
                <a:cs typeface="Calibri"/>
              </a:rPr>
              <a:t> </a:t>
            </a:r>
            <a:r>
              <a:rPr lang="en-US" sz="3100" spc="-8">
                <a:cs typeface="Calibri"/>
              </a:rPr>
              <a:t>purpos</a:t>
            </a:r>
            <a:r>
              <a:rPr lang="en-US" sz="3100" spc="-19">
                <a:cs typeface="Calibri"/>
              </a:rPr>
              <a:t>e</a:t>
            </a:r>
            <a:r>
              <a:rPr lang="en-US" sz="3100" spc="-8">
                <a:cs typeface="Calibri"/>
              </a:rPr>
              <a:t>ful</a:t>
            </a:r>
            <a:r>
              <a:rPr lang="en-US" sz="3100">
                <a:cs typeface="Calibri"/>
              </a:rPr>
              <a:t>l</a:t>
            </a:r>
            <a:r>
              <a:rPr lang="en-US" sz="3100" spc="-8">
                <a:cs typeface="Calibri"/>
              </a:rPr>
              <a:t>y</a:t>
            </a:r>
            <a:r>
              <a:rPr lang="en-US" sz="3100" spc="4">
                <a:cs typeface="Calibri"/>
              </a:rPr>
              <a:t> </a:t>
            </a:r>
            <a:r>
              <a:rPr lang="en-US" sz="3100" spc="-8">
                <a:cs typeface="Calibri"/>
              </a:rPr>
              <a:t>planned</a:t>
            </a:r>
            <a:r>
              <a:rPr lang="en-US" sz="3100" spc="15">
                <a:cs typeface="Calibri"/>
              </a:rPr>
              <a:t> </a:t>
            </a:r>
            <a:r>
              <a:rPr lang="en-US" sz="3100" spc="-8">
                <a:cs typeface="Calibri"/>
              </a:rPr>
              <a:t>g</a:t>
            </a:r>
            <a:r>
              <a:rPr lang="en-US" sz="3100" spc="-26">
                <a:cs typeface="Calibri"/>
              </a:rPr>
              <a:t>r</a:t>
            </a:r>
            <a:r>
              <a:rPr lang="en-US" sz="3100" spc="-8">
                <a:cs typeface="Calibri"/>
              </a:rPr>
              <a:t>ou</a:t>
            </a:r>
            <a:r>
              <a:rPr lang="en-US" sz="3100" spc="-15">
                <a:cs typeface="Calibri"/>
              </a:rPr>
              <a:t>p</a:t>
            </a:r>
            <a:r>
              <a:rPr lang="en-US" sz="3100" spc="-8">
                <a:cs typeface="Calibri"/>
              </a:rPr>
              <a:t>s…</a:t>
            </a:r>
          </a:p>
          <a:p>
            <a:pPr marL="453390" indent="0">
              <a:spcBef>
                <a:spcPts val="1084"/>
              </a:spcBef>
              <a:buNone/>
              <a:tabLst>
                <a:tab pos="582930" algn="l"/>
              </a:tabLst>
            </a:pPr>
            <a:endParaRPr lang="en-US" sz="3100">
              <a:cs typeface="Calibri"/>
            </a:endParaRPr>
          </a:p>
          <a:p>
            <a:pPr marL="453390" marR="333375" indent="0">
              <a:spcBef>
                <a:spcPts val="288"/>
              </a:spcBef>
              <a:buNone/>
              <a:tabLst>
                <a:tab pos="582930" algn="l"/>
              </a:tabLst>
            </a:pPr>
            <a:r>
              <a:rPr lang="en-US" sz="3100" spc="-8">
                <a:cs typeface="Calibri"/>
              </a:rPr>
              <a:t>…based</a:t>
            </a:r>
            <a:r>
              <a:rPr lang="en-US" sz="3100" spc="8">
                <a:cs typeface="Calibri"/>
              </a:rPr>
              <a:t> </a:t>
            </a:r>
            <a:r>
              <a:rPr lang="en-US" sz="3100" spc="-8">
                <a:cs typeface="Calibri"/>
              </a:rPr>
              <a:t>on</a:t>
            </a:r>
            <a:r>
              <a:rPr lang="en-US" sz="3100" spc="11">
                <a:cs typeface="Calibri"/>
              </a:rPr>
              <a:t> </a:t>
            </a:r>
            <a:r>
              <a:rPr lang="en-US" sz="3100" i="1" spc="-11">
                <a:cs typeface="Calibri"/>
              </a:rPr>
              <a:t>di</a:t>
            </a:r>
            <a:r>
              <a:rPr lang="en-US" sz="3100" i="1">
                <a:cs typeface="Calibri"/>
              </a:rPr>
              <a:t>f</a:t>
            </a:r>
            <a:r>
              <a:rPr lang="en-US" sz="3100" i="1" spc="-19">
                <a:cs typeface="Calibri"/>
              </a:rPr>
              <a:t>f</a:t>
            </a:r>
            <a:r>
              <a:rPr lang="en-US" sz="3100" i="1" spc="-8">
                <a:cs typeface="Calibri"/>
              </a:rPr>
              <a:t>er</a:t>
            </a:r>
            <a:r>
              <a:rPr lang="en-US" sz="3100" i="1" spc="-4">
                <a:cs typeface="Calibri"/>
              </a:rPr>
              <a:t>e</a:t>
            </a:r>
            <a:r>
              <a:rPr lang="en-US" sz="3100" i="1" spc="-23">
                <a:cs typeface="Calibri"/>
              </a:rPr>
              <a:t>n</a:t>
            </a:r>
            <a:r>
              <a:rPr lang="en-US" sz="3100" i="1" spc="-8">
                <a:cs typeface="Calibri"/>
              </a:rPr>
              <a:t>t</a:t>
            </a:r>
            <a:r>
              <a:rPr lang="en-US" sz="3100" i="1" spc="-11">
                <a:cs typeface="Calibri"/>
              </a:rPr>
              <a:t> </a:t>
            </a:r>
            <a:r>
              <a:rPr lang="en-US" sz="3100" i="1" spc="-8">
                <a:cs typeface="Calibri"/>
              </a:rPr>
              <a:t>eleme</a:t>
            </a:r>
            <a:r>
              <a:rPr lang="en-US" sz="3100" i="1" spc="-19">
                <a:cs typeface="Calibri"/>
              </a:rPr>
              <a:t>n</a:t>
            </a:r>
            <a:r>
              <a:rPr lang="en-US" sz="3100" i="1" spc="-8">
                <a:cs typeface="Calibri"/>
              </a:rPr>
              <a:t>ts</a:t>
            </a:r>
            <a:r>
              <a:rPr lang="en-US" sz="3100" i="1" spc="-4">
                <a:cs typeface="Calibri"/>
              </a:rPr>
              <a:t> </a:t>
            </a:r>
            <a:r>
              <a:rPr lang="en-US" sz="3100" i="1" spc="-11">
                <a:cs typeface="Calibri"/>
              </a:rPr>
              <a:t>o</a:t>
            </a:r>
            <a:r>
              <a:rPr lang="en-US" sz="3100" i="1" spc="-4">
                <a:cs typeface="Calibri"/>
              </a:rPr>
              <a:t>f</a:t>
            </a:r>
            <a:r>
              <a:rPr lang="en-US" sz="3100" i="1">
                <a:cs typeface="Calibri"/>
              </a:rPr>
              <a:t> </a:t>
            </a:r>
            <a:r>
              <a:rPr lang="en-US" sz="3100" i="1" spc="-26">
                <a:cs typeface="Calibri"/>
              </a:rPr>
              <a:t>s</a:t>
            </a:r>
            <a:r>
              <a:rPr lang="en-US" sz="3100" i="1" spc="-8">
                <a:cs typeface="Calibri"/>
              </a:rPr>
              <a:t>t</a:t>
            </a:r>
            <a:r>
              <a:rPr lang="en-US" sz="3100" i="1" spc="-11">
                <a:cs typeface="Calibri"/>
              </a:rPr>
              <a:t>u</a:t>
            </a:r>
            <a:r>
              <a:rPr lang="en-US" sz="3100" i="1" spc="-15">
                <a:cs typeface="Calibri"/>
              </a:rPr>
              <a:t>d</a:t>
            </a:r>
            <a:r>
              <a:rPr lang="en-US" sz="3100" i="1" spc="-8">
                <a:cs typeface="Calibri"/>
              </a:rPr>
              <a:t>e</a:t>
            </a:r>
            <a:r>
              <a:rPr lang="en-US" sz="3100" i="1" spc="-23">
                <a:cs typeface="Calibri"/>
              </a:rPr>
              <a:t>n</a:t>
            </a:r>
            <a:r>
              <a:rPr lang="en-US" sz="3100" i="1" spc="-8">
                <a:cs typeface="Calibri"/>
              </a:rPr>
              <a:t>t</a:t>
            </a:r>
            <a:r>
              <a:rPr lang="en-US" sz="3100" i="1" spc="-4">
                <a:cs typeface="Calibri"/>
              </a:rPr>
              <a:t> le</a:t>
            </a:r>
            <a:r>
              <a:rPr lang="en-US" sz="3100" i="1" spc="-11">
                <a:cs typeface="Calibri"/>
              </a:rPr>
              <a:t>arnin</a:t>
            </a:r>
            <a:r>
              <a:rPr lang="en-US" sz="3100" i="1" spc="-8">
                <a:cs typeface="Calibri"/>
              </a:rPr>
              <a:t>g</a:t>
            </a:r>
            <a:r>
              <a:rPr lang="en-US" sz="3100" spc="-11">
                <a:cs typeface="Calibri"/>
              </a:rPr>
              <a:t>…</a:t>
            </a:r>
          </a:p>
          <a:p>
            <a:pPr marL="453390" marR="333375" indent="0">
              <a:spcBef>
                <a:spcPts val="288"/>
              </a:spcBef>
              <a:buNone/>
              <a:tabLst>
                <a:tab pos="582930" algn="l"/>
              </a:tabLst>
            </a:pPr>
            <a:endParaRPr lang="en-US" sz="3100">
              <a:cs typeface="Calibri"/>
            </a:endParaRPr>
          </a:p>
          <a:p>
            <a:pPr marL="453390" marR="769620" indent="0">
              <a:spcBef>
                <a:spcPts val="289"/>
              </a:spcBef>
              <a:buNone/>
              <a:tabLst>
                <a:tab pos="582930" algn="l"/>
              </a:tabLst>
            </a:pPr>
            <a:r>
              <a:rPr lang="en-US" sz="3100" spc="-8">
                <a:cs typeface="Calibri"/>
              </a:rPr>
              <a:t>…and</a:t>
            </a:r>
            <a:r>
              <a:rPr lang="en-US" sz="3100" spc="8">
                <a:cs typeface="Calibri"/>
              </a:rPr>
              <a:t> </a:t>
            </a:r>
            <a:r>
              <a:rPr lang="en-US" sz="3100" spc="-8">
                <a:cs typeface="Calibri"/>
              </a:rPr>
              <a:t>both</a:t>
            </a:r>
            <a:r>
              <a:rPr lang="en-US" sz="3100" spc="11">
                <a:cs typeface="Calibri"/>
              </a:rPr>
              <a:t> </a:t>
            </a:r>
            <a:r>
              <a:rPr lang="en-US" sz="3100" i="1" spc="-11">
                <a:cs typeface="Calibri"/>
              </a:rPr>
              <a:t>h</a:t>
            </a:r>
            <a:r>
              <a:rPr lang="en-US" sz="3100" i="1" spc="-15">
                <a:cs typeface="Calibri"/>
              </a:rPr>
              <a:t>o</a:t>
            </a:r>
            <a:r>
              <a:rPr lang="en-US" sz="3100" i="1" spc="-11">
                <a:cs typeface="Calibri"/>
              </a:rPr>
              <a:t>mogeneou</a:t>
            </a:r>
            <a:r>
              <a:rPr lang="en-US" sz="3100" i="1" spc="-8">
                <a:cs typeface="Calibri"/>
              </a:rPr>
              <a:t>s</a:t>
            </a:r>
            <a:r>
              <a:rPr lang="en-US" sz="3100" i="1" spc="34">
                <a:cs typeface="Calibri"/>
              </a:rPr>
              <a:t> </a:t>
            </a:r>
            <a:r>
              <a:rPr lang="en-US" sz="3100" spc="-8">
                <a:cs typeface="Calibri"/>
              </a:rPr>
              <a:t>and</a:t>
            </a:r>
            <a:r>
              <a:rPr lang="en-US" sz="3100" spc="-4">
                <a:cs typeface="Calibri"/>
              </a:rPr>
              <a:t> </a:t>
            </a:r>
            <a:r>
              <a:rPr lang="en-US" sz="3100" i="1" spc="-11">
                <a:cs typeface="Calibri"/>
              </a:rPr>
              <a:t>h</a:t>
            </a:r>
            <a:r>
              <a:rPr lang="en-US" sz="3100" i="1" spc="-19">
                <a:cs typeface="Calibri"/>
              </a:rPr>
              <a:t>e</a:t>
            </a:r>
            <a:r>
              <a:rPr lang="en-US" sz="3100" i="1" spc="-15">
                <a:cs typeface="Calibri"/>
              </a:rPr>
              <a:t>t</a:t>
            </a:r>
            <a:r>
              <a:rPr lang="en-US" sz="3100" i="1" spc="-8">
                <a:cs typeface="Calibri"/>
              </a:rPr>
              <a:t>erogeneous</a:t>
            </a:r>
            <a:r>
              <a:rPr lang="en-US" sz="3100" i="1" spc="8">
                <a:cs typeface="Calibri"/>
              </a:rPr>
              <a:t> </a:t>
            </a:r>
            <a:r>
              <a:rPr lang="en-US" sz="3100" spc="-8">
                <a:cs typeface="Calibri"/>
              </a:rPr>
              <a:t>in</a:t>
            </a:r>
            <a:r>
              <a:rPr lang="en-US" sz="3100" spc="4">
                <a:cs typeface="Calibri"/>
              </a:rPr>
              <a:t> </a:t>
            </a:r>
            <a:r>
              <a:rPr lang="en-US" sz="3100" spc="-30">
                <a:cs typeface="Calibri"/>
              </a:rPr>
              <a:t>r</a:t>
            </a:r>
            <a:r>
              <a:rPr lang="en-US" sz="3100" spc="-8">
                <a:cs typeface="Calibri"/>
              </a:rPr>
              <a:t>e</a:t>
            </a:r>
            <a:r>
              <a:rPr lang="en-US" sz="3100" spc="-26">
                <a:cs typeface="Calibri"/>
              </a:rPr>
              <a:t>g</a:t>
            </a:r>
            <a:r>
              <a:rPr lang="en-US" sz="3100" spc="-8">
                <a:cs typeface="Calibri"/>
              </a:rPr>
              <a:t>a</a:t>
            </a:r>
            <a:r>
              <a:rPr lang="en-US" sz="3100" spc="-26">
                <a:cs typeface="Calibri"/>
              </a:rPr>
              <a:t>r</a:t>
            </a:r>
            <a:r>
              <a:rPr lang="en-US" sz="3100" spc="-8">
                <a:cs typeface="Calibri"/>
              </a:rPr>
              <a:t>d</a:t>
            </a:r>
            <a:r>
              <a:rPr lang="en-US" sz="3100" spc="4">
                <a:cs typeface="Calibri"/>
              </a:rPr>
              <a:t> </a:t>
            </a:r>
            <a:r>
              <a:rPr lang="en-US" sz="3100" spc="-15">
                <a:cs typeface="Calibri"/>
              </a:rPr>
              <a:t>t</a:t>
            </a:r>
            <a:r>
              <a:rPr lang="en-US" sz="3100" spc="-8">
                <a:cs typeface="Calibri"/>
              </a:rPr>
              <a:t>o</a:t>
            </a:r>
            <a:r>
              <a:rPr lang="en-US" sz="3100" spc="-4">
                <a:cs typeface="Calibri"/>
              </a:rPr>
              <a:t> </a:t>
            </a:r>
            <a:r>
              <a:rPr lang="en-US" sz="3100" spc="-8">
                <a:cs typeface="Calibri"/>
              </a:rPr>
              <a:t>th</a:t>
            </a:r>
            <a:r>
              <a:rPr lang="en-US" sz="3100" spc="-11">
                <a:cs typeface="Calibri"/>
              </a:rPr>
              <a:t>ose</a:t>
            </a:r>
            <a:r>
              <a:rPr lang="en-US" sz="3100" spc="-8">
                <a:cs typeface="Calibri"/>
              </a:rPr>
              <a:t> elem</a:t>
            </a:r>
            <a:r>
              <a:rPr lang="en-US" sz="3100" spc="-15">
                <a:cs typeface="Calibri"/>
              </a:rPr>
              <a:t>en</a:t>
            </a:r>
            <a:r>
              <a:rPr lang="en-US" sz="3100" spc="-8">
                <a:cs typeface="Calibri"/>
              </a:rPr>
              <a:t>ts…</a:t>
            </a:r>
            <a:endParaRPr lang="en-US" sz="3100">
              <a:cs typeface="Calibri"/>
            </a:endParaRPr>
          </a:p>
          <a:p>
            <a:pPr>
              <a:lnSpc>
                <a:spcPct val="100000"/>
              </a:lnSpc>
            </a:pPr>
            <a:endParaRPr lang="en-US" sz="1800">
              <a:cs typeface="Times New Roman"/>
            </a:endParaRPr>
          </a:p>
          <a:p>
            <a:pPr>
              <a:lnSpc>
                <a:spcPct val="100000"/>
              </a:lnSpc>
            </a:pPr>
            <a:endParaRPr lang="en-US" sz="1800">
              <a:cs typeface="Times New Roman"/>
            </a:endParaRPr>
          </a:p>
          <a:p>
            <a:pPr>
              <a:lnSpc>
                <a:spcPct val="100000"/>
              </a:lnSpc>
            </a:pPr>
            <a:endParaRPr lang="en-US" sz="1800">
              <a:cs typeface="Times New Roman"/>
            </a:endParaRPr>
          </a:p>
          <a:p>
            <a:pPr marL="644525" marR="925195" indent="0" algn="ctr">
              <a:spcBef>
                <a:spcPts val="1061"/>
              </a:spcBef>
              <a:buNone/>
            </a:pPr>
            <a:r>
              <a:rPr lang="en-US" sz="1400" spc="-56">
                <a:cs typeface="Times New Roman"/>
              </a:rPr>
              <a:t>T</a:t>
            </a:r>
            <a:r>
              <a:rPr lang="en-US" sz="1400" spc="4">
                <a:cs typeface="Times New Roman"/>
              </a:rPr>
              <a:t>o</a:t>
            </a:r>
            <a:r>
              <a:rPr lang="en-US" sz="1400" spc="-15">
                <a:cs typeface="Times New Roman"/>
              </a:rPr>
              <a:t>m</a:t>
            </a:r>
            <a:r>
              <a:rPr lang="en-US" sz="1400">
                <a:cs typeface="Times New Roman"/>
              </a:rPr>
              <a:t>li</a:t>
            </a:r>
            <a:r>
              <a:rPr lang="en-US" sz="1400" spc="4">
                <a:cs typeface="Times New Roman"/>
              </a:rPr>
              <a:t>n</a:t>
            </a:r>
            <a:r>
              <a:rPr lang="en-US" sz="1400">
                <a:cs typeface="Times New Roman"/>
              </a:rPr>
              <a:t>son</a:t>
            </a:r>
            <a:r>
              <a:rPr lang="en-US" sz="1400" spc="4">
                <a:cs typeface="Times New Roman"/>
              </a:rPr>
              <a:t> </a:t>
            </a:r>
            <a:r>
              <a:rPr lang="en-US" sz="1400">
                <a:cs typeface="Times New Roman"/>
              </a:rPr>
              <a:t>(</a:t>
            </a:r>
            <a:r>
              <a:rPr lang="en-US" sz="1400" spc="4">
                <a:cs typeface="Times New Roman"/>
              </a:rPr>
              <a:t>2003</a:t>
            </a:r>
            <a:r>
              <a:rPr lang="en-US" sz="1400">
                <a:cs typeface="Times New Roman"/>
              </a:rPr>
              <a:t>)</a:t>
            </a:r>
            <a:r>
              <a:rPr lang="en-US" sz="1400" spc="-19">
                <a:cs typeface="Times New Roman"/>
              </a:rPr>
              <a:t> </a:t>
            </a:r>
            <a:r>
              <a:rPr lang="en-US" sz="1400" i="1">
                <a:cs typeface="Times New Roman"/>
              </a:rPr>
              <a:t>F</a:t>
            </a:r>
            <a:r>
              <a:rPr lang="en-US" sz="1400" i="1" spc="4">
                <a:cs typeface="Times New Roman"/>
              </a:rPr>
              <a:t>u</a:t>
            </a:r>
            <a:r>
              <a:rPr lang="en-US" sz="1400" i="1">
                <a:cs typeface="Times New Roman"/>
              </a:rPr>
              <a:t>lfilli</a:t>
            </a:r>
            <a:r>
              <a:rPr lang="en-US" sz="1400" i="1" spc="4">
                <a:cs typeface="Times New Roman"/>
              </a:rPr>
              <a:t>n</a:t>
            </a:r>
            <a:r>
              <a:rPr lang="en-US" sz="1400" i="1">
                <a:cs typeface="Times New Roman"/>
              </a:rPr>
              <a:t>g</a:t>
            </a:r>
            <a:r>
              <a:rPr lang="en-US" sz="1400" i="1" spc="-23">
                <a:cs typeface="Times New Roman"/>
              </a:rPr>
              <a:t> </a:t>
            </a:r>
            <a:r>
              <a:rPr lang="en-US" sz="1400" i="1">
                <a:cs typeface="Times New Roman"/>
              </a:rPr>
              <a:t>t</a:t>
            </a:r>
            <a:r>
              <a:rPr lang="en-US" sz="1400" i="1" spc="4">
                <a:cs typeface="Times New Roman"/>
              </a:rPr>
              <a:t>h</a:t>
            </a:r>
            <a:r>
              <a:rPr lang="en-US" sz="1400" i="1">
                <a:cs typeface="Times New Roman"/>
              </a:rPr>
              <a:t>e</a:t>
            </a:r>
            <a:r>
              <a:rPr lang="en-US" sz="1400" i="1" spc="-4">
                <a:cs typeface="Times New Roman"/>
              </a:rPr>
              <a:t> </a:t>
            </a:r>
            <a:r>
              <a:rPr lang="en-US" sz="1400" i="1">
                <a:cs typeface="Times New Roman"/>
              </a:rPr>
              <a:t>P</a:t>
            </a:r>
            <a:r>
              <a:rPr lang="en-US" sz="1400" i="1" spc="-30">
                <a:cs typeface="Times New Roman"/>
              </a:rPr>
              <a:t>r</a:t>
            </a:r>
            <a:r>
              <a:rPr lang="en-US" sz="1400" i="1" spc="4">
                <a:cs typeface="Times New Roman"/>
              </a:rPr>
              <a:t>o</a:t>
            </a:r>
            <a:r>
              <a:rPr lang="en-US" sz="1400" i="1">
                <a:cs typeface="Times New Roman"/>
              </a:rPr>
              <a:t>mise</a:t>
            </a:r>
            <a:r>
              <a:rPr lang="en-US" sz="1400" i="1" spc="-4">
                <a:cs typeface="Times New Roman"/>
              </a:rPr>
              <a:t> </a:t>
            </a:r>
            <a:r>
              <a:rPr lang="en-US" sz="1400" i="1" spc="4">
                <a:cs typeface="Times New Roman"/>
              </a:rPr>
              <a:t>o</a:t>
            </a:r>
            <a:r>
              <a:rPr lang="en-US" sz="1400" i="1">
                <a:cs typeface="Times New Roman"/>
              </a:rPr>
              <a:t>f</a:t>
            </a:r>
            <a:r>
              <a:rPr lang="en-US" sz="1400" i="1" spc="-8">
                <a:cs typeface="Times New Roman"/>
              </a:rPr>
              <a:t> </a:t>
            </a:r>
            <a:r>
              <a:rPr lang="en-US" sz="1400" i="1">
                <a:cs typeface="Times New Roman"/>
              </a:rPr>
              <a:t>t</a:t>
            </a:r>
            <a:r>
              <a:rPr lang="en-US" sz="1400" i="1" spc="4">
                <a:cs typeface="Times New Roman"/>
              </a:rPr>
              <a:t>h</a:t>
            </a:r>
            <a:r>
              <a:rPr lang="en-US" sz="1400" i="1">
                <a:cs typeface="Times New Roman"/>
              </a:rPr>
              <a:t>e Diff</a:t>
            </a:r>
            <a:r>
              <a:rPr lang="en-US" sz="1400" i="1" spc="-4">
                <a:cs typeface="Times New Roman"/>
              </a:rPr>
              <a:t>e</a:t>
            </a:r>
            <a:r>
              <a:rPr lang="en-US" sz="1400" i="1" spc="-30">
                <a:cs typeface="Times New Roman"/>
              </a:rPr>
              <a:t>r</a:t>
            </a:r>
            <a:r>
              <a:rPr lang="en-US" sz="1400" i="1" spc="-4">
                <a:cs typeface="Times New Roman"/>
              </a:rPr>
              <a:t>e</a:t>
            </a:r>
            <a:r>
              <a:rPr lang="en-US" sz="1400" i="1" spc="4">
                <a:cs typeface="Times New Roman"/>
              </a:rPr>
              <a:t>n</a:t>
            </a:r>
            <a:r>
              <a:rPr lang="en-US" sz="1400" i="1">
                <a:cs typeface="Times New Roman"/>
              </a:rPr>
              <a:t>ti</a:t>
            </a:r>
            <a:r>
              <a:rPr lang="en-US" sz="1400" i="1" spc="4">
                <a:cs typeface="Times New Roman"/>
              </a:rPr>
              <a:t>a</a:t>
            </a:r>
            <a:r>
              <a:rPr lang="en-US" sz="1400" i="1">
                <a:cs typeface="Times New Roman"/>
              </a:rPr>
              <a:t>ted</a:t>
            </a:r>
            <a:r>
              <a:rPr lang="en-US" sz="1400" i="1" spc="-8">
                <a:cs typeface="Times New Roman"/>
              </a:rPr>
              <a:t> </a:t>
            </a:r>
            <a:r>
              <a:rPr lang="en-US" sz="1400" i="1">
                <a:cs typeface="Times New Roman"/>
              </a:rPr>
              <a:t>Cl</a:t>
            </a:r>
            <a:r>
              <a:rPr lang="en-US" sz="1400" i="1" spc="4">
                <a:cs typeface="Times New Roman"/>
              </a:rPr>
              <a:t>a</a:t>
            </a:r>
            <a:r>
              <a:rPr lang="en-US" sz="1400" i="1">
                <a:cs typeface="Times New Roman"/>
              </a:rPr>
              <a:t>s</a:t>
            </a:r>
            <a:r>
              <a:rPr lang="en-US" sz="1400" i="1" spc="-4">
                <a:cs typeface="Times New Roman"/>
              </a:rPr>
              <a:t>s</a:t>
            </a:r>
            <a:r>
              <a:rPr lang="en-US" sz="1400" i="1" spc="-30">
                <a:cs typeface="Times New Roman"/>
              </a:rPr>
              <a:t>r</a:t>
            </a:r>
            <a:r>
              <a:rPr lang="en-US" sz="1400" i="1" spc="4">
                <a:cs typeface="Times New Roman"/>
              </a:rPr>
              <a:t>oom</a:t>
            </a:r>
            <a:r>
              <a:rPr lang="en-US" sz="1400">
                <a:cs typeface="Times New Roman"/>
              </a:rPr>
              <a:t>.</a:t>
            </a:r>
          </a:p>
          <a:p>
            <a:endParaRPr lang="en-US"/>
          </a:p>
        </p:txBody>
      </p:sp>
    </p:spTree>
    <p:extLst>
      <p:ext uri="{BB962C8B-B14F-4D97-AF65-F5344CB8AC3E}">
        <p14:creationId xmlns:p14="http://schemas.microsoft.com/office/powerpoint/2010/main" val="355806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9023" y="206951"/>
            <a:ext cx="5782570" cy="5554626"/>
          </a:xfrm>
          <a:prstGeom prst="rect">
            <a:avLst/>
          </a:prstGeom>
        </p:spPr>
      </p:pic>
      <p:sp>
        <p:nvSpPr>
          <p:cNvPr id="2" name="Title 1"/>
          <p:cNvSpPr>
            <a:spLocks noGrp="1"/>
          </p:cNvSpPr>
          <p:nvPr>
            <p:ph type="title"/>
          </p:nvPr>
        </p:nvSpPr>
        <p:spPr>
          <a:xfrm>
            <a:off x="652385" y="338048"/>
            <a:ext cx="4986470" cy="1049235"/>
          </a:xfrm>
        </p:spPr>
        <p:txBody>
          <a:bodyPr>
            <a:noAutofit/>
          </a:bodyPr>
          <a:lstStyle/>
          <a:p>
            <a:r>
              <a:rPr lang="en-US"/>
              <a:t>Grouping with pals</a:t>
            </a:r>
            <a:endParaRPr lang="en-US">
              <a:latin typeface="Gill Sans MT"/>
            </a:endParaRPr>
          </a:p>
        </p:txBody>
      </p:sp>
      <p:sp>
        <p:nvSpPr>
          <p:cNvPr id="3" name="Content Placeholder 2"/>
          <p:cNvSpPr>
            <a:spLocks noGrp="1"/>
          </p:cNvSpPr>
          <p:nvPr>
            <p:ph idx="1"/>
          </p:nvPr>
        </p:nvSpPr>
        <p:spPr>
          <a:xfrm>
            <a:off x="819510" y="1329363"/>
            <a:ext cx="4325113" cy="4074172"/>
          </a:xfrm>
        </p:spPr>
        <p:txBody>
          <a:bodyPr>
            <a:normAutofit/>
          </a:bodyPr>
          <a:lstStyle/>
          <a:p>
            <a:pPr>
              <a:lnSpc>
                <a:spcPct val="110000"/>
              </a:lnSpc>
            </a:pPr>
            <a:endParaRPr lang="en-US">
              <a:latin typeface="Gill Sans MT"/>
              <a:hlinkClick r:id="rId4"/>
            </a:endParaRPr>
          </a:p>
          <a:p>
            <a:pPr>
              <a:lnSpc>
                <a:spcPct val="110000"/>
              </a:lnSpc>
            </a:pPr>
            <a:r>
              <a:rPr lang="en-US"/>
              <a:t>Sample report for classroom</a:t>
            </a:r>
          </a:p>
          <a:p>
            <a:pPr>
              <a:lnSpc>
                <a:spcPct val="110000"/>
              </a:lnSpc>
            </a:pPr>
            <a:r>
              <a:rPr lang="en-US"/>
              <a:t>Multi-class grouping function: </a:t>
            </a:r>
            <a:r>
              <a:rPr lang="en-US">
                <a:hlinkClick r:id="rId5"/>
              </a:rPr>
              <a:t>http://www.screencast.com/t/u0KgnmmnMTx</a:t>
            </a:r>
          </a:p>
          <a:p>
            <a:pPr>
              <a:lnSpc>
                <a:spcPct val="110000"/>
              </a:lnSpc>
            </a:pPr>
            <a:endParaRPr lang="en-US"/>
          </a:p>
        </p:txBody>
      </p:sp>
    </p:spTree>
    <p:extLst>
      <p:ext uri="{BB962C8B-B14F-4D97-AF65-F5344CB8AC3E}">
        <p14:creationId xmlns:p14="http://schemas.microsoft.com/office/powerpoint/2010/main" val="6815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Grouping with Words Their Way or other spelling assessments</a:t>
            </a:r>
            <a:endParaRPr lang="en-US">
              <a:solidFill>
                <a:srgbClr val="000000"/>
              </a:solidFill>
              <a:latin typeface="Gill Sans MT"/>
            </a:endParaRPr>
          </a:p>
        </p:txBody>
      </p:sp>
      <p:pic>
        <p:nvPicPr>
          <p:cNvPr id="4" name="Picture 4"/>
          <p:cNvPicPr>
            <a:picLocks noGrp="1" noChangeAspect="1"/>
          </p:cNvPicPr>
          <p:nvPr>
            <p:ph idx="1"/>
          </p:nvPr>
        </p:nvPicPr>
        <p:blipFill>
          <a:blip r:embed="rId3"/>
          <a:stretch>
            <a:fillRect/>
          </a:stretch>
        </p:blipFill>
        <p:spPr>
          <a:xfrm>
            <a:off x="6918205" y="1775244"/>
            <a:ext cx="4697379" cy="3449638"/>
          </a:xfrm>
          <a:prstGeom prst="rect">
            <a:avLst/>
          </a:prstGeom>
        </p:spPr>
      </p:pic>
      <p:pic>
        <p:nvPicPr>
          <p:cNvPr id="6" name="Picture 6"/>
          <p:cNvPicPr>
            <a:picLocks noChangeAspect="1"/>
          </p:cNvPicPr>
          <p:nvPr/>
        </p:nvPicPr>
        <p:blipFill>
          <a:blip r:embed="rId4"/>
          <a:stretch>
            <a:fillRect/>
          </a:stretch>
        </p:blipFill>
        <p:spPr>
          <a:xfrm>
            <a:off x="525133" y="2504356"/>
            <a:ext cx="5505450" cy="1819275"/>
          </a:xfrm>
          <a:prstGeom prst="rect">
            <a:avLst/>
          </a:prstGeom>
        </p:spPr>
      </p:pic>
    </p:spTree>
    <p:extLst>
      <p:ext uri="{BB962C8B-B14F-4D97-AF65-F5344CB8AC3E}">
        <p14:creationId xmlns:p14="http://schemas.microsoft.com/office/powerpoint/2010/main" val="347122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Mini lessons</a:t>
            </a:r>
          </a:p>
        </p:txBody>
      </p:sp>
      <p:sp>
        <p:nvSpPr>
          <p:cNvPr id="3" name="Content Placeholder 2"/>
          <p:cNvSpPr>
            <a:spLocks noGrp="1"/>
          </p:cNvSpPr>
          <p:nvPr>
            <p:ph idx="1"/>
          </p:nvPr>
        </p:nvSpPr>
        <p:spPr>
          <a:xfrm>
            <a:off x="1279051" y="1440611"/>
            <a:ext cx="9603275" cy="4095750"/>
          </a:xfrm>
        </p:spPr>
        <p:txBody>
          <a:bodyPr>
            <a:normAutofit fontScale="85000" lnSpcReduction="20000"/>
          </a:bodyPr>
          <a:lstStyle/>
          <a:p>
            <a:r>
              <a:rPr lang="en-US"/>
              <a:t>Mini Lessons</a:t>
            </a:r>
          </a:p>
          <a:p>
            <a:r>
              <a:rPr lang="en-US"/>
              <a:t>Short and Focused (5 to 10 minutes)</a:t>
            </a:r>
          </a:p>
          <a:p>
            <a:r>
              <a:rPr lang="en-US"/>
              <a:t>Explicit</a:t>
            </a:r>
          </a:p>
          <a:p>
            <a:r>
              <a:rPr lang="en-US"/>
              <a:t>Types of Mini Lessons</a:t>
            </a:r>
          </a:p>
          <a:p>
            <a:pPr lvl="1"/>
            <a:r>
              <a:rPr lang="en-US"/>
              <a:t>Beginning of the year how-</a:t>
            </a:r>
            <a:r>
              <a:rPr lang="en-US" err="1"/>
              <a:t>to’s</a:t>
            </a:r>
            <a:endParaRPr lang="en-US"/>
          </a:p>
          <a:p>
            <a:pPr lvl="1"/>
            <a:r>
              <a:rPr lang="en-US"/>
              <a:t>Introducing a work station</a:t>
            </a:r>
          </a:p>
          <a:p>
            <a:pPr lvl="1"/>
            <a:r>
              <a:rPr lang="en-US"/>
              <a:t>After adding something new</a:t>
            </a:r>
          </a:p>
          <a:p>
            <a:pPr lvl="1"/>
            <a:r>
              <a:rPr lang="en-US"/>
              <a:t>Reviewing work station activities</a:t>
            </a:r>
          </a:p>
          <a:p>
            <a:pPr lvl="1"/>
            <a:r>
              <a:rPr lang="en-US"/>
              <a:t>Anchor charts</a:t>
            </a:r>
          </a:p>
          <a:p>
            <a:pPr lvl="1"/>
            <a:r>
              <a:rPr lang="en-US"/>
              <a:t>I Can Lists</a:t>
            </a:r>
          </a:p>
          <a:p>
            <a:pPr lvl="1"/>
            <a:r>
              <a:rPr lang="en-US"/>
              <a:t>Introducing new skills</a:t>
            </a:r>
          </a:p>
          <a:p>
            <a:pPr lvl="1"/>
            <a:r>
              <a:rPr lang="en-US"/>
              <a:t>Reinforcing skills</a:t>
            </a:r>
          </a:p>
        </p:txBody>
      </p:sp>
    </p:spTree>
    <p:extLst>
      <p:ext uri="{BB962C8B-B14F-4D97-AF65-F5344CB8AC3E}">
        <p14:creationId xmlns:p14="http://schemas.microsoft.com/office/powerpoint/2010/main" val="16945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Gradual release of responsibility: SKILLS </a:t>
            </a:r>
          </a:p>
        </p:txBody>
      </p:sp>
      <p:sp>
        <p:nvSpPr>
          <p:cNvPr id="3" name="Content Placeholder 2"/>
          <p:cNvSpPr>
            <a:spLocks noGrp="1"/>
          </p:cNvSpPr>
          <p:nvPr>
            <p:ph idx="1"/>
          </p:nvPr>
        </p:nvSpPr>
        <p:spPr>
          <a:xfrm>
            <a:off x="646113" y="2820582"/>
            <a:ext cx="3289300" cy="2645181"/>
          </a:xfrm>
        </p:spPr>
        <p:txBody>
          <a:bodyPr/>
          <a:lstStyle/>
          <a:p>
            <a:pPr marL="0" indent="0">
              <a:buNone/>
            </a:pPr>
            <a:r>
              <a:rPr lang="en-US" sz="2800" dirty="0">
                <a:solidFill>
                  <a:srgbClr val="000000"/>
                </a:solidFill>
                <a:latin typeface="Gill Sans MT"/>
              </a:rPr>
              <a:t>Mini lesson</a:t>
            </a:r>
          </a:p>
          <a:p>
            <a:r>
              <a:rPr lang="en-US" sz="2800" dirty="0">
                <a:solidFill>
                  <a:srgbClr val="000000"/>
                </a:solidFill>
                <a:latin typeface="Gill Sans MT"/>
              </a:rPr>
              <a:t>Model</a:t>
            </a:r>
          </a:p>
        </p:txBody>
      </p:sp>
      <p:pic>
        <p:nvPicPr>
          <p:cNvPr id="4" name="Content Placeholder 4"/>
          <p:cNvPicPr>
            <a:picLocks noChangeAspect="1"/>
          </p:cNvPicPr>
          <p:nvPr/>
        </p:nvPicPr>
        <p:blipFill>
          <a:blip r:embed="rId3"/>
          <a:srcRect t="-283" b="67610"/>
          <a:stretch>
            <a:fillRect/>
          </a:stretch>
        </p:blipFill>
        <p:spPr>
          <a:xfrm>
            <a:off x="342900" y="1981200"/>
            <a:ext cx="3592624" cy="777962"/>
          </a:xfrm>
          <a:prstGeom prst="rect">
            <a:avLst/>
          </a:prstGeom>
        </p:spPr>
      </p:pic>
      <p:pic>
        <p:nvPicPr>
          <p:cNvPr id="5" name="Content Placeholder 4"/>
          <p:cNvPicPr>
            <a:picLocks noChangeAspect="1"/>
          </p:cNvPicPr>
          <p:nvPr/>
        </p:nvPicPr>
        <p:blipFill>
          <a:blip r:embed="rId3"/>
          <a:srcRect t="36144" b="35448"/>
          <a:stretch>
            <a:fillRect/>
          </a:stretch>
        </p:blipFill>
        <p:spPr>
          <a:xfrm>
            <a:off x="4286250" y="2015732"/>
            <a:ext cx="3592624" cy="676386"/>
          </a:xfrm>
          <a:prstGeom prst="rect">
            <a:avLst/>
          </a:prstGeom>
        </p:spPr>
      </p:pic>
      <p:pic>
        <p:nvPicPr>
          <p:cNvPr id="6" name="Content Placeholder 4"/>
          <p:cNvPicPr>
            <a:picLocks noChangeAspect="1"/>
          </p:cNvPicPr>
          <p:nvPr/>
        </p:nvPicPr>
        <p:blipFill>
          <a:blip r:embed="rId3"/>
          <a:srcRect t="68166" b="150"/>
          <a:stretch>
            <a:fillRect/>
          </a:stretch>
        </p:blipFill>
        <p:spPr>
          <a:xfrm>
            <a:off x="8143875" y="1981200"/>
            <a:ext cx="3592624" cy="754387"/>
          </a:xfrm>
          <a:prstGeom prst="rect">
            <a:avLst/>
          </a:prstGeom>
        </p:spPr>
      </p:pic>
      <p:sp>
        <p:nvSpPr>
          <p:cNvPr id="8" name="Content Placeholder 2"/>
          <p:cNvSpPr txBox="1">
            <a:spLocks/>
          </p:cNvSpPr>
          <p:nvPr/>
        </p:nvSpPr>
        <p:spPr>
          <a:xfrm>
            <a:off x="4437212" y="2757577"/>
            <a:ext cx="3289300" cy="264518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ClrTx/>
              <a:buNone/>
            </a:pPr>
            <a:r>
              <a:rPr lang="en-US" sz="2800" dirty="0" smtClean="0">
                <a:latin typeface="Gill Sans MT"/>
              </a:rPr>
              <a:t>Mini lesson</a:t>
            </a:r>
          </a:p>
          <a:p>
            <a:pPr>
              <a:buClrTx/>
            </a:pPr>
            <a:r>
              <a:rPr lang="en-US" sz="2800" dirty="0" smtClean="0">
                <a:latin typeface="Gill Sans MT"/>
              </a:rPr>
              <a:t>Practice </a:t>
            </a:r>
            <a:r>
              <a:rPr lang="en-US" sz="2800" dirty="0">
                <a:latin typeface="Gill Sans MT"/>
              </a:rPr>
              <a:t>in whole </a:t>
            </a:r>
            <a:r>
              <a:rPr lang="en-US" sz="2800" dirty="0" smtClean="0">
                <a:latin typeface="Gill Sans MT"/>
              </a:rPr>
              <a:t>group</a:t>
            </a:r>
            <a:endParaRPr lang="en-US" sz="2800" dirty="0">
              <a:latin typeface="Gill Sans MT"/>
            </a:endParaRPr>
          </a:p>
        </p:txBody>
      </p:sp>
      <p:sp>
        <p:nvSpPr>
          <p:cNvPr id="9" name="Content Placeholder 2"/>
          <p:cNvSpPr txBox="1">
            <a:spLocks/>
          </p:cNvSpPr>
          <p:nvPr/>
        </p:nvSpPr>
        <p:spPr>
          <a:xfrm>
            <a:off x="8334375" y="2757577"/>
            <a:ext cx="3289300" cy="2645181"/>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Tx/>
            </a:pPr>
            <a:r>
              <a:rPr lang="en-US" sz="2800" dirty="0">
                <a:latin typeface="Gill Sans MT"/>
              </a:rPr>
              <a:t>Independent work in stations</a:t>
            </a:r>
          </a:p>
        </p:txBody>
      </p:sp>
    </p:spTree>
    <p:extLst>
      <p:ext uri="{BB962C8B-B14F-4D97-AF65-F5344CB8AC3E}">
        <p14:creationId xmlns:p14="http://schemas.microsoft.com/office/powerpoint/2010/main" val="165853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62347" y="150793"/>
            <a:ext cx="10264878" cy="1361796"/>
          </a:xfrm>
        </p:spPr>
        <p:txBody>
          <a:bodyPr>
            <a:noAutofit/>
          </a:bodyPr>
          <a:lstStyle/>
          <a:p>
            <a:pPr algn="ctr"/>
            <a:r>
              <a:rPr lang="en-US" altLang="en-US" sz="3600"/>
              <a:t>Best Practices for Standards-based Instruction</a:t>
            </a:r>
            <a:br>
              <a:rPr lang="en-US" altLang="en-US" sz="3600"/>
            </a:br>
            <a:r>
              <a:rPr lang="en-US" altLang="en-US" sz="3600"/>
              <a:t>Activities &amp; Assignments</a:t>
            </a:r>
          </a:p>
        </p:txBody>
      </p:sp>
      <p:sp>
        <p:nvSpPr>
          <p:cNvPr id="123907" name="Rectangle 3"/>
          <p:cNvSpPr>
            <a:spLocks noGrp="1" noChangeArrowheads="1"/>
          </p:cNvSpPr>
          <p:nvPr>
            <p:ph type="body" idx="1"/>
          </p:nvPr>
        </p:nvSpPr>
        <p:spPr>
          <a:xfrm>
            <a:off x="670694" y="1569738"/>
            <a:ext cx="4396338" cy="576262"/>
          </a:xfrm>
        </p:spPr>
        <p:txBody>
          <a:bodyPr/>
          <a:lstStyle/>
          <a:p>
            <a:pPr algn="ctr">
              <a:buFontTx/>
              <a:buNone/>
            </a:pPr>
            <a:r>
              <a:rPr lang="en-US" altLang="en-US" sz="3200" b="1">
                <a:solidFill>
                  <a:schemeClr val="accent1"/>
                </a:solidFill>
              </a:rPr>
              <a:t>From</a:t>
            </a:r>
          </a:p>
        </p:txBody>
      </p:sp>
      <p:sp>
        <p:nvSpPr>
          <p:cNvPr id="2" name="Content Placeholder 1"/>
          <p:cNvSpPr>
            <a:spLocks noGrp="1"/>
          </p:cNvSpPr>
          <p:nvPr>
            <p:ph sz="half" idx="2"/>
          </p:nvPr>
        </p:nvSpPr>
        <p:spPr>
          <a:xfrm>
            <a:off x="670693" y="2179338"/>
            <a:ext cx="4396339" cy="3988941"/>
          </a:xfrm>
        </p:spPr>
        <p:txBody>
          <a:bodyPr>
            <a:normAutofit/>
          </a:bodyPr>
          <a:lstStyle/>
          <a:p>
            <a:pPr>
              <a:spcBef>
                <a:spcPct val="50000"/>
              </a:spcBef>
              <a:buFontTx/>
              <a:buChar char="•"/>
            </a:pPr>
            <a:r>
              <a:rPr lang="en-US" altLang="en-US" sz="2400"/>
              <a:t>Teacher presentation</a:t>
            </a:r>
          </a:p>
          <a:p>
            <a:pPr>
              <a:spcBef>
                <a:spcPct val="50000"/>
              </a:spcBef>
              <a:buFontTx/>
              <a:buChar char="•"/>
            </a:pPr>
            <a:r>
              <a:rPr lang="en-US" altLang="en-US" sz="2400"/>
              <a:t>Whole-class instruction</a:t>
            </a:r>
          </a:p>
          <a:p>
            <a:pPr>
              <a:spcBef>
                <a:spcPct val="50000"/>
              </a:spcBef>
              <a:buFontTx/>
              <a:buChar char="•"/>
            </a:pPr>
            <a:r>
              <a:rPr lang="en-US" altLang="en-US" sz="2400"/>
              <a:t>Uniform curriculum</a:t>
            </a:r>
          </a:p>
          <a:p>
            <a:pPr>
              <a:spcBef>
                <a:spcPct val="50000"/>
              </a:spcBef>
              <a:buFontTx/>
              <a:buChar char="•"/>
            </a:pPr>
            <a:r>
              <a:rPr lang="en-US" altLang="en-US" sz="2400"/>
              <a:t>Short-term lessons</a:t>
            </a:r>
          </a:p>
          <a:p>
            <a:pPr>
              <a:spcBef>
                <a:spcPct val="50000"/>
              </a:spcBef>
              <a:buFontTx/>
              <a:buChar char="•"/>
            </a:pPr>
            <a:r>
              <a:rPr lang="en-US" altLang="en-US" sz="2400"/>
              <a:t>Memorization and recall</a:t>
            </a:r>
          </a:p>
          <a:p>
            <a:pPr>
              <a:spcBef>
                <a:spcPct val="50000"/>
              </a:spcBef>
              <a:buFontTx/>
              <a:buChar char="•"/>
            </a:pPr>
            <a:r>
              <a:rPr lang="en-US" altLang="en-US" sz="2400"/>
              <a:t>Short responses, fill-in-the-blank</a:t>
            </a:r>
          </a:p>
          <a:p>
            <a:pPr>
              <a:spcBef>
                <a:spcPct val="50000"/>
              </a:spcBef>
              <a:buFontTx/>
              <a:buChar char="•"/>
            </a:pPr>
            <a:r>
              <a:rPr lang="en-US" altLang="en-US" sz="2400"/>
              <a:t>Same assignments</a:t>
            </a:r>
          </a:p>
          <a:p>
            <a:endParaRPr lang="en-US"/>
          </a:p>
        </p:txBody>
      </p:sp>
      <p:sp>
        <p:nvSpPr>
          <p:cNvPr id="3" name="Text Placeholder 2"/>
          <p:cNvSpPr>
            <a:spLocks noGrp="1"/>
          </p:cNvSpPr>
          <p:nvPr>
            <p:ph type="body" sz="quarter" idx="3"/>
          </p:nvPr>
        </p:nvSpPr>
        <p:spPr>
          <a:xfrm>
            <a:off x="5680949" y="1502794"/>
            <a:ext cx="4396339" cy="576262"/>
          </a:xfrm>
        </p:spPr>
        <p:txBody>
          <a:bodyPr/>
          <a:lstStyle/>
          <a:p>
            <a:pPr algn="ctr"/>
            <a:r>
              <a:rPr lang="en-US" sz="3200" b="1">
                <a:solidFill>
                  <a:schemeClr val="accent1"/>
                </a:solidFill>
              </a:rPr>
              <a:t>To</a:t>
            </a:r>
          </a:p>
        </p:txBody>
      </p:sp>
      <p:sp>
        <p:nvSpPr>
          <p:cNvPr id="4" name="Content Placeholder 3"/>
          <p:cNvSpPr>
            <a:spLocks noGrp="1"/>
          </p:cNvSpPr>
          <p:nvPr>
            <p:ph sz="quarter" idx="4"/>
          </p:nvPr>
        </p:nvSpPr>
        <p:spPr>
          <a:xfrm>
            <a:off x="5680949" y="2102869"/>
            <a:ext cx="6006563" cy="4230023"/>
          </a:xfrm>
        </p:spPr>
        <p:txBody>
          <a:bodyPr>
            <a:noAutofit/>
          </a:bodyPr>
          <a:lstStyle/>
          <a:p>
            <a:pPr>
              <a:spcBef>
                <a:spcPct val="50000"/>
              </a:spcBef>
            </a:pPr>
            <a:r>
              <a:rPr lang="en-US" altLang="en-US" sz="2400"/>
              <a:t>Students experiencing concepts</a:t>
            </a:r>
          </a:p>
          <a:p>
            <a:pPr>
              <a:spcBef>
                <a:spcPct val="50000"/>
              </a:spcBef>
            </a:pPr>
            <a:r>
              <a:rPr lang="en-US" altLang="en-US" sz="2400"/>
              <a:t>Centers, groups, variety</a:t>
            </a:r>
          </a:p>
          <a:p>
            <a:pPr>
              <a:spcBef>
                <a:spcPct val="50000"/>
              </a:spcBef>
            </a:pPr>
            <a:r>
              <a:rPr lang="en-US" altLang="en-US" sz="2400"/>
              <a:t>Topics by students’ needs or choice</a:t>
            </a:r>
          </a:p>
          <a:p>
            <a:pPr>
              <a:spcBef>
                <a:spcPct val="50000"/>
              </a:spcBef>
            </a:pPr>
            <a:r>
              <a:rPr lang="en-US" altLang="en-US" sz="2400"/>
              <a:t>Extended activities</a:t>
            </a:r>
          </a:p>
          <a:p>
            <a:pPr>
              <a:spcBef>
                <a:spcPct val="50000"/>
              </a:spcBef>
            </a:pPr>
            <a:r>
              <a:rPr lang="en-US" altLang="en-US" sz="2400"/>
              <a:t>Application and problem solving</a:t>
            </a:r>
          </a:p>
          <a:p>
            <a:pPr>
              <a:spcBef>
                <a:spcPct val="50000"/>
              </a:spcBef>
            </a:pPr>
            <a:r>
              <a:rPr lang="en-US" altLang="en-US" sz="2400"/>
              <a:t>Complex responses, evaluations and writing</a:t>
            </a:r>
          </a:p>
          <a:p>
            <a:pPr>
              <a:spcBef>
                <a:spcPct val="50000"/>
              </a:spcBef>
            </a:pPr>
            <a:r>
              <a:rPr lang="en-US" altLang="en-US" sz="2400"/>
              <a:t>Multiple intelligences, cognitive styles</a:t>
            </a:r>
            <a:endParaRPr lang="en-US" sz="2400"/>
          </a:p>
        </p:txBody>
      </p:sp>
      <p:sp>
        <p:nvSpPr>
          <p:cNvPr id="123908" name="Text Box 4"/>
          <p:cNvSpPr txBox="1">
            <a:spLocks noChangeArrowheads="1"/>
          </p:cNvSpPr>
          <p:nvPr/>
        </p:nvSpPr>
        <p:spPr bwMode="auto">
          <a:xfrm>
            <a:off x="2438400" y="22860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panose="020B0604020202020204" pitchFamily="34" charset="0"/>
            </a:endParaRPr>
          </a:p>
        </p:txBody>
      </p:sp>
    </p:spTree>
    <p:extLst>
      <p:ext uri="{BB962C8B-B14F-4D97-AF65-F5344CB8AC3E}">
        <p14:creationId xmlns:p14="http://schemas.microsoft.com/office/powerpoint/2010/main" val="35869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3740-E0E7-421D-8770-52F1B4D98D02}"/>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7F4013D1-1125-49B8-9683-D99DBD8760CB}"/>
              </a:ext>
            </a:extLst>
          </p:cNvPr>
          <p:cNvPicPr>
            <a:picLocks noGrp="1" noChangeAspect="1"/>
          </p:cNvPicPr>
          <p:nvPr>
            <p:ph sz="half" idx="1"/>
          </p:nvPr>
        </p:nvPicPr>
        <p:blipFill>
          <a:blip r:embed="rId2"/>
          <a:stretch>
            <a:fillRect/>
          </a:stretch>
        </p:blipFill>
        <p:spPr>
          <a:xfrm>
            <a:off x="7374718" y="612596"/>
            <a:ext cx="3107666" cy="2673290"/>
          </a:xfrm>
          <a:prstGeom prst="rect">
            <a:avLst/>
          </a:prstGeom>
        </p:spPr>
      </p:pic>
      <p:sp>
        <p:nvSpPr>
          <p:cNvPr id="8" name="Content Placeholder 7">
            <a:extLst>
              <a:ext uri="{FF2B5EF4-FFF2-40B4-BE49-F238E27FC236}">
                <a16:creationId xmlns:a16="http://schemas.microsoft.com/office/drawing/2014/main" id="{D36E1355-AF17-4BA1-968C-A1429767657E}"/>
              </a:ext>
            </a:extLst>
          </p:cNvPr>
          <p:cNvSpPr>
            <a:spLocks noGrp="1"/>
          </p:cNvSpPr>
          <p:nvPr>
            <p:ph sz="half" idx="2"/>
          </p:nvPr>
        </p:nvSpPr>
        <p:spPr>
          <a:xfrm>
            <a:off x="762664" y="1721224"/>
            <a:ext cx="5484919" cy="3965575"/>
          </a:xfrm>
        </p:spPr>
        <p:txBody>
          <a:bodyPr/>
          <a:lstStyle/>
          <a:p>
            <a:r>
              <a:rPr lang="en-US" dirty="0"/>
              <a:t>Share how your institution trains pre-service teachers to provide small group instruction.</a:t>
            </a:r>
          </a:p>
          <a:p>
            <a:r>
              <a:rPr lang="en-US" dirty="0"/>
              <a:t>Do your pre-service teachers have opportunities to utilize assessment data to create small groups?</a:t>
            </a:r>
          </a:p>
        </p:txBody>
      </p:sp>
      <p:sp>
        <p:nvSpPr>
          <p:cNvPr id="4" name="Slide Number Placeholder 3">
            <a:extLst>
              <a:ext uri="{FF2B5EF4-FFF2-40B4-BE49-F238E27FC236}">
                <a16:creationId xmlns:a16="http://schemas.microsoft.com/office/drawing/2014/main" id="{ACAB7604-E70B-4C8E-8280-B9D354238C33}"/>
              </a:ext>
            </a:extLst>
          </p:cNvPr>
          <p:cNvSpPr>
            <a:spLocks noGrp="1"/>
          </p:cNvSpPr>
          <p:nvPr>
            <p:ph type="sldNum" sz="quarter" idx="10"/>
          </p:nvPr>
        </p:nvSpPr>
        <p:spPr/>
        <p:txBody>
          <a:bodyPr/>
          <a:lstStyle/>
          <a:p>
            <a:pPr>
              <a:defRPr/>
            </a:pPr>
            <a:fld id="{B6F4DC3A-3AAE-47DF-B708-B71355EDCBB4}" type="slidenum">
              <a:rPr lang="en-US"/>
              <a:pPr>
                <a:defRPr/>
              </a:pPr>
              <a:t>68</a:t>
            </a:fld>
            <a:endParaRPr lang="en-US"/>
          </a:p>
        </p:txBody>
      </p:sp>
    </p:spTree>
    <p:extLst>
      <p:ext uri="{BB962C8B-B14F-4D97-AF65-F5344CB8AC3E}">
        <p14:creationId xmlns:p14="http://schemas.microsoft.com/office/powerpoint/2010/main" val="381279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981200" y="609601"/>
            <a:ext cx="8229600" cy="5516563"/>
          </a:xfrm>
        </p:spPr>
        <p:txBody>
          <a:bodyPr/>
          <a:lstStyle/>
          <a:p>
            <a:pPr eaLnBrk="1" hangingPunct="1"/>
            <a:endParaRPr lang="en-US" altLang="en-US" sz="2400" dirty="0">
              <a:solidFill>
                <a:srgbClr val="0000CC"/>
              </a:solidFill>
              <a:latin typeface="Book Antiqua" pitchFamily="18" charset="0"/>
            </a:endParaRPr>
          </a:p>
          <a:p>
            <a:pPr eaLnBrk="1" hangingPunct="1"/>
            <a:r>
              <a:rPr lang="en-US" altLang="en-US" dirty="0">
                <a:latin typeface="Calibri" panose="020F0502020204030204" pitchFamily="34" charset="0"/>
              </a:rPr>
              <a:t>John Hattie is Professor of Education at the University of Auckland, New Zealand.</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20 years research studying the typical effect across 800+ meta-analyses, 50,000 studies, and 200+ million students ages 4-20.</a:t>
            </a:r>
          </a:p>
          <a:p>
            <a:pPr eaLnBrk="1" hangingPunct="1"/>
            <a:endParaRPr lang="en-US" altLang="en-US" dirty="0">
              <a:latin typeface="Calibri" panose="020F0502020204030204" pitchFamily="34" charset="0"/>
            </a:endParaRPr>
          </a:p>
          <a:p>
            <a:pPr eaLnBrk="1" hangingPunct="1"/>
            <a:r>
              <a:rPr lang="en-US" altLang="en-US" dirty="0">
                <a:latin typeface="Calibri" panose="020F0502020204030204" pitchFamily="34" charset="0"/>
              </a:rPr>
              <a:t>Speaks to the fallacy of using the “zero” point to determine an increase in student achievement.</a:t>
            </a:r>
          </a:p>
        </p:txBody>
      </p:sp>
    </p:spTree>
    <p:extLst>
      <p:ext uri="{BB962C8B-B14F-4D97-AF65-F5344CB8AC3E}">
        <p14:creationId xmlns:p14="http://schemas.microsoft.com/office/powerpoint/2010/main" val="166374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77" t="9688" r="13456" b="11562"/>
          <a:stretch/>
        </p:blipFill>
        <p:spPr bwMode="auto">
          <a:xfrm>
            <a:off x="1524000" y="0"/>
            <a:ext cx="914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61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77" t="9688" r="13456" b="11562"/>
          <a:stretch/>
        </p:blipFill>
        <p:spPr bwMode="auto">
          <a:xfrm>
            <a:off x="1524000" y="0"/>
            <a:ext cx="9144000" cy="6705600"/>
          </a:xfrm>
          <a:prstGeom prst="rect">
            <a:avLst/>
          </a:prstGeom>
          <a:ln w="76200">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962400" y="3429000"/>
            <a:ext cx="914400" cy="1676400"/>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06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1A9452C-35B3-EA48-9A7E-04AD2EA811DC}" vid="{7C22DB5F-C8D7-2742-8DAA-64B95E712B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5C96F30CBDB248A2F61FB5C3975F8E" ma:contentTypeVersion="10" ma:contentTypeDescription="Create a new document." ma:contentTypeScope="" ma:versionID="16afae674f2d386abd1a4f68e81755e7">
  <xsd:schema xmlns:xsd="http://www.w3.org/2001/XMLSchema" xmlns:xs="http://www.w3.org/2001/XMLSchema" xmlns:p="http://schemas.microsoft.com/office/2006/metadata/properties" xmlns:ns2="62a3b72a-13f3-494c-99b3-262e99a1bd2b" xmlns:ns3="dfae624e-5b15-4ce2-8a63-ed2e78323047" targetNamespace="http://schemas.microsoft.com/office/2006/metadata/properties" ma:root="true" ma:fieldsID="9c6b132c024192a6de8f7f4aa7448d56" ns2:_="" ns3:_="">
    <xsd:import namespace="62a3b72a-13f3-494c-99b3-262e99a1bd2b"/>
    <xsd:import namespace="dfae624e-5b15-4ce2-8a63-ed2e7832304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3b72a-13f3-494c-99b3-262e99a1bd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fae624e-5b15-4ce2-8a63-ed2e7832304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78DE3C-4F35-466D-BDC4-12EBE41ED381}">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dfae624e-5b15-4ce2-8a63-ed2e78323047"/>
    <ds:schemaRef ds:uri="http://purl.org/dc/dcmitype/"/>
    <ds:schemaRef ds:uri="http://schemas.openxmlformats.org/package/2006/metadata/core-properties"/>
    <ds:schemaRef ds:uri="62a3b72a-13f3-494c-99b3-262e99a1bd2b"/>
    <ds:schemaRef ds:uri="http://www.w3.org/XML/1998/namespace"/>
  </ds:schemaRefs>
</ds:datastoreItem>
</file>

<file path=customXml/itemProps2.xml><?xml version="1.0" encoding="utf-8"?>
<ds:datastoreItem xmlns:ds="http://schemas.openxmlformats.org/officeDocument/2006/customXml" ds:itemID="{9E3A9EE3-072A-4DF8-95BE-52DB5333765D}">
  <ds:schemaRefs>
    <ds:schemaRef ds:uri="http://schemas.microsoft.com/sharepoint/v3/contenttype/forms"/>
  </ds:schemaRefs>
</ds:datastoreItem>
</file>

<file path=customXml/itemProps3.xml><?xml version="1.0" encoding="utf-8"?>
<ds:datastoreItem xmlns:ds="http://schemas.openxmlformats.org/officeDocument/2006/customXml" ds:itemID="{C3B15FD5-254F-429F-960B-92D6E3BB0F5A}">
  <ds:schemaRefs>
    <ds:schemaRef ds:uri="62a3b72a-13f3-494c-99b3-262e99a1bd2b"/>
    <ds:schemaRef ds:uri="dfae624e-5b15-4ce2-8a63-ed2e78323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TotalTime>
  <Words>1517</Words>
  <Application>Microsoft Office PowerPoint</Application>
  <PresentationFormat>Widescreen</PresentationFormat>
  <Paragraphs>337</Paragraphs>
  <Slides>68</Slides>
  <Notes>37</Notes>
  <HiddenSlides>0</HiddenSlides>
  <MMClips>1</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68</vt:i4>
      </vt:variant>
    </vt:vector>
  </HeadingPairs>
  <TitlesOfParts>
    <vt:vector size="85" baseType="lpstr">
      <vt:lpstr>ＭＳ Ｐゴシック</vt:lpstr>
      <vt:lpstr>American Typewriter</vt:lpstr>
      <vt:lpstr>Arial</vt:lpstr>
      <vt:lpstr>ARTSYclementine Medium</vt:lpstr>
      <vt:lpstr>Book Antiqua</vt:lpstr>
      <vt:lpstr>Calibri</vt:lpstr>
      <vt:lpstr>Calibri Light</vt:lpstr>
      <vt:lpstr>Fira Sans</vt:lpstr>
      <vt:lpstr>Fira Sans Ultra</vt:lpstr>
      <vt:lpstr>Gill Sans MT</vt:lpstr>
      <vt:lpstr>Libre Baskerville</vt:lpstr>
      <vt:lpstr>Times</vt:lpstr>
      <vt:lpstr>Times New Roman</vt:lpstr>
      <vt:lpstr>Verdana</vt:lpstr>
      <vt:lpstr>Vollkorn</vt:lpstr>
      <vt:lpstr>Wingdings</vt:lpstr>
      <vt:lpstr>WVDE_2017Theme2</vt:lpstr>
      <vt:lpstr>PowerPoint Presentation</vt:lpstr>
      <vt:lpstr>Welcome! </vt:lpstr>
      <vt:lpstr>PowerPoint Presentation</vt:lpstr>
      <vt:lpstr>PowerPoint Presentation</vt:lpstr>
      <vt:lpstr>Key Areas</vt:lpstr>
      <vt:lpstr>High-Quality Instruction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does that connect to high-quality instruction?</vt:lpstr>
      <vt:lpstr>Ruby Payne </vt:lpstr>
      <vt:lpstr>Registers of Language</vt:lpstr>
      <vt:lpstr>Registers of Language</vt:lpstr>
      <vt:lpstr>How does this affect cognition?</vt:lpstr>
      <vt:lpstr>What’s the answer?</vt:lpstr>
      <vt:lpstr>PowerPoint Presentation</vt:lpstr>
      <vt:lpstr>PowerPoint Presentation</vt:lpstr>
      <vt:lpstr>In some classrooms …</vt:lpstr>
      <vt:lpstr>And… In the worst classrooms …</vt:lpstr>
      <vt:lpstr>And Still… In the “Good Enough” Classroom</vt:lpstr>
      <vt:lpstr>Collaboration</vt:lpstr>
      <vt:lpstr>How do I demonstrate value and respect for all students?</vt:lpstr>
      <vt:lpstr>PowerPoint Presentation</vt:lpstr>
      <vt:lpstr>Formative &amp; Summative Assessment</vt:lpstr>
      <vt:lpstr>Why do we assess?</vt:lpstr>
      <vt:lpstr>Two Views of Assessment </vt:lpstr>
      <vt:lpstr>PowerPoint Presentation</vt:lpstr>
      <vt:lpstr>We assess to... </vt:lpstr>
      <vt:lpstr>PowerPoint Presentation</vt:lpstr>
      <vt:lpstr>Bigger is not better</vt:lpstr>
      <vt:lpstr>More often is better</vt:lpstr>
      <vt:lpstr>Goldilocks’ Approach -enough to gain useful information -not so much that it overwhelms</vt:lpstr>
      <vt:lpstr>You don’t need to reinvent the wheel.</vt:lpstr>
      <vt:lpstr>Not necessarily about grading, but they are about feedback. </vt:lpstr>
      <vt:lpstr>Best Practices for Standards-based Instruction Student Work &amp; Assessment</vt:lpstr>
      <vt:lpstr>Assessments &amp; Documentation </vt:lpstr>
      <vt:lpstr>Remember…</vt:lpstr>
      <vt:lpstr>PowerPoint Presentation</vt:lpstr>
      <vt:lpstr>PowerPoint Presentation</vt:lpstr>
      <vt:lpstr>Balanced Reading Diet</vt:lpstr>
      <vt:lpstr>Balanced Reading Diet</vt:lpstr>
      <vt:lpstr>Balanced Reading Diet</vt:lpstr>
      <vt:lpstr>Emergent Readers: </vt:lpstr>
      <vt:lpstr>PowerPoint Presentation</vt:lpstr>
      <vt:lpstr>Beginner Readers:</vt:lpstr>
      <vt:lpstr>PowerPoint Presentation</vt:lpstr>
      <vt:lpstr>Transitional Readers:</vt:lpstr>
      <vt:lpstr>PowerPoint Presentation</vt:lpstr>
      <vt:lpstr>Instructional Resources</vt:lpstr>
      <vt:lpstr>PowerPoint Presentation</vt:lpstr>
      <vt:lpstr>Small Group Instruction</vt:lpstr>
      <vt:lpstr>What is a literacy work station? </vt:lpstr>
      <vt:lpstr>Literacy work stations</vt:lpstr>
      <vt:lpstr>Principles for Teaching with Literacy Work Stations</vt:lpstr>
      <vt:lpstr>Flexible Grouping</vt:lpstr>
      <vt:lpstr>Grouping with pals</vt:lpstr>
      <vt:lpstr>Grouping with Words Their Way or other spelling assessments</vt:lpstr>
      <vt:lpstr>Mini lessons</vt:lpstr>
      <vt:lpstr>Gradual release of responsibility: SKILLS </vt:lpstr>
      <vt:lpstr>Best Practices for Standards-based Instruction Activities &amp; Assignments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Ed Symposium</dc:title>
  <dc:creator>Schwartz, Christy</dc:creator>
  <cp:lastModifiedBy>Christy Schwartz</cp:lastModifiedBy>
  <cp:revision>28</cp:revision>
  <dcterms:modified xsi:type="dcterms:W3CDTF">2018-04-25T15:37:51Z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0x010100385C96F30CBDB248A2F61FB5C3975F8E</vt:lpwstr>
  </property>
</Properties>
</file>